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ags/tag1.xml" ContentType="application/vnd.openxmlformats-officedocument.presentationml.tags+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notesSlides/notesSlide2.xml" ContentType="application/vnd.openxmlformats-officedocument.presentationml.notesSlide+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4" r:id="rId2"/>
  </p:sldMasterIdLst>
  <p:notesMasterIdLst>
    <p:notesMasterId r:id="rId14"/>
  </p:notesMasterIdLst>
  <p:sldIdLst>
    <p:sldId id="2147470045" r:id="rId3"/>
    <p:sldId id="2147470046" r:id="rId4"/>
    <p:sldId id="2147470047" r:id="rId5"/>
    <p:sldId id="2147470048" r:id="rId6"/>
    <p:sldId id="2147470049" r:id="rId7"/>
    <p:sldId id="2147470051" r:id="rId8"/>
    <p:sldId id="2147470052" r:id="rId9"/>
    <p:sldId id="2147470053" r:id="rId10"/>
    <p:sldId id="2147477313" r:id="rId11"/>
    <p:sldId id="2147477312" r:id="rId12"/>
    <p:sldId id="2147470050"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50" autoAdjust="0"/>
    <p:restoredTop sz="94660"/>
  </p:normalViewPr>
  <p:slideViewPr>
    <p:cSldViewPr snapToGrid="0">
      <p:cViewPr varScale="1">
        <p:scale>
          <a:sx n="110" d="100"/>
          <a:sy n="110" d="100"/>
        </p:scale>
        <p:origin x="552"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tableStyles" Target="tableStyle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presProps" Target="presProps.xml"/><Relationship Id="rId10" Type="http://schemas.openxmlformats.org/officeDocument/2006/relationships/slide" Target="slides/slide8.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notesMaster" Target="notesMasters/notesMaster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7T02:38:42.293"/>
    </inkml:context>
    <inkml:brush xml:id="br0">
      <inkml:brushProperty name="width" value="0.05" units="cm"/>
      <inkml:brushProperty name="height" value="0.05" units="cm"/>
    </inkml:brush>
  </inkml:definitions>
  <inkml:trace contextRef="#ctx0" brushRef="#br0">38 1 7296,'-12'2'3401,"5"-1"-2318,5 10-490,1-6-581,1 1 1,-1-1-1,0 0 0,-4 9 1,-2 15 181,6-5 277,0-1 0,2 0-1,0 1 1,6 25 0,25 93 913,-8-40-1085,104 506 80,-81-410-166,-44-183-162,-3-13-71,0 0 0,0 0 0,0 0 0,0 0 0,1 0 0,-1 0 0,1-1 1,0 1-1,-1 0 0,1 0 0,0 0 0,1 1 0,-1-13-2353,-1-11 1466,0-6 417</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7T02:38:44.549"/>
    </inkml:context>
    <inkml:brush xml:id="br0">
      <inkml:brushProperty name="width" value="0.05" units="cm"/>
      <inkml:brushProperty name="height" value="0.05" units="cm"/>
    </inkml:brush>
  </inkml:definitions>
  <inkml:trace contextRef="#ctx0" brushRef="#br0">58 498 10880,'-5'-2'628,"0"0"1,1-1 0,0 0-1,-1 0 1,1 0 0,0 0-1,1-1 1,-1 1-1,-5-9 1,7 10-523,1 1 1,0-1-1,0 0 0,0-1 1,0 1-1,0 0 0,0 0 0,1 0 1,-1 0-1,1-1 0,-1 1 1,1 0-1,0-1 0,0 1 0,0 0 1,0-1-1,1 1 0,-1 0 1,0 0-1,1-1 0,0 1 1,-1 0-1,1 0 0,2-4 0,4-6-103,2 0 0,-1 0 0,1 1-1,1 0 1,16-15 0,59-41 7,-26 24 122,2 3 0,85-42 0,-114 67-116,2 1 0,0 1 0,0 2-1,1 2 1,0 1 0,60-6 0,-78 13-15,0 1 1,-1 0 0,1 1-1,0 1 1,-1 1-1,0 0 1,1 1 0,-1 1-1,16 7 1,-23-8-3,0 0 1,0 1-1,-1 0 0,0 1 1,0 0-1,0 0 0,-1 1 1,1 0-1,-2 0 1,1 0-1,-1 1 0,0 0 1,-1 1-1,1-1 0,-2 1 1,6 13-1,-5-8 37,-1 0-1,0 0 1,-1 0-1,0 0 1,-2 1-1,1-1 1,-2 1 0,0 0-1,-1-1 1,0 1-1,-5 17 1,2-12 60,-2-1 0,-1 0 0,0 0 0,-1-1 0,-1 0 0,-1 0 0,-20 28 0,-6-4 72,-1-1-1,-2-3 1,-70 55 0,77-66-151,15-14 25,-29 19 0,39-28-93,-1 1 0,0-2 0,0 1 1,0-1-1,0 0 0,-16 3 0,23-6-33,0 1 1,0-1 0,0 0 0,0 0 0,0 0 0,0 0-1,0 0 1,0 0 0,0 0 0,0 0 0,0 0 0,-1-1-1,1 1 1,0 0 0,0-1 0,0 1 0,0 0 0,1-1-1,-1 1 1,0-1 0,0 0 0,0 1 0,0-1 0,0 0-1,1 1 1,-1-1 0,0 0 0,1 0 0,-1 0 0,0 0-1,1 0 1,-1 0 0,1 0 0,0 1 0,-1-1 0,1-1-1,0 1 1,-1 0 0,1 0 0,0 0 0,0 0 0,0 0-1,0 0 1,0 0 0,0 0 0,0 0 0,0 0 0,1-1-1,0-6-1073,1 0 0,-1 1 0,2-1 0,-1 1 0,5-11-1,17-40-1690,1-33 1398</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7T02:38:42.716"/>
    </inkml:context>
    <inkml:brush xml:id="br0">
      <inkml:brushProperty name="width" value="0.05" units="cm"/>
      <inkml:brushProperty name="height" value="0.05" units="cm"/>
    </inkml:brush>
  </inkml:definitions>
  <inkml:trace contextRef="#ctx0" brushRef="#br0">1 1 8448,'16'0'3232,"-1"5"-2496,6 0-3040,-12-5-1472</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7T02:38:43.406"/>
    </inkml:context>
    <inkml:brush xml:id="br0">
      <inkml:brushProperty name="width" value="0.05" units="cm"/>
      <inkml:brushProperty name="height" value="0.05" units="cm"/>
    </inkml:brush>
  </inkml:definitions>
  <inkml:trace contextRef="#ctx0" brushRef="#br0">1 554 10080,'19'-14'3446,"-14"10"-3163,0 0 1,0 0-1,0 1 1,0 0-1,1 0 1,-1 0-1,1 0 1,0 1-1,0 0 1,0 0-1,8-1 0,-13 3-295,1 0-1,-1 1 0,0-1 1,0 0-1,1 1 0,-1-1 0,0 1 1,0 0-1,0-1 0,0 1 0,0 0 1,0 0-1,0 0 0,0 0 0,0 0 1,0 0-1,0 0 0,0 2 1,16 24-10,-12-17 3,18 35 123,27 74 0,-20-45-8,16 38-51,61 136 1163,-75-183-1158,68 104 1,-92-157-71,2 2-114,0 1 1,18 18-1,-40-57-115,3 6 535,-61-90 816,-56-94-636,78 109-308,-125-249 138,162 319-292,1 1 0,2-2 0,0 1 0,2-1 0,-4-25 0,8 35 6,1 0 0,0 0 0,2 0 0,-1 0 0,2 1 0,0-1-1,0 0 1,1 1 0,1-1 0,8-17 0,-1 4 23,2 1 0,1 0 1,1 1-1,1 0 0,1 2 0,1 0 1,33-33-1,-39 45-28,1 0-1,0 1 1,1 0 0,0 1-1,0 0 1,1 1 0,0 1-1,0 1 1,1 0 0,0 0-1,0 2 1,1 0 0,-1 1-1,27-2 1,-29 5 3,1 0 0,-1 0 0,1 2 0,-1 0-1,1 0 1,-1 1 0,25 10 0,-31-10-8,-1 0 1,0 1-1,0 0 0,-1 0 1,1 1-1,-1 0 1,0 0-1,0 1 0,0-1 1,-1 1-1,0 0 1,0 1-1,-1-1 0,0 1 1,0 0-1,4 8 0,-3-2 11,-1 1 0,0-1-1,-1 1 1,-1 0 0,0 0-1,-1 0 1,0 0 0,-1 0-1,-1 0 1,0 0 0,-1 0-1,0 0 1,-2 0 0,1-1-1,-9 22 1,-6 6 114,-1 0 1,-2-1-1,-41 57 0,5-20 166,-111 113 0,36-44-46,95-105-221,24-27-54,0 0 0,0 1 0,-10 18 0,23-33-101,0 1 0,0 0-1,0 0 1,0-1 0,0 1 0,0 0-1,0 0 1,0-1 0,0 1 0,1 0-1,-1 0 1,0-1 0,0 1 0,1 0-1,-1-1 1,0 1 0,1-1 0,-1 1 0,1 0-1,-1-1 1,1 1 0,0 0 0,18 19-4515,-7-8 3718,8 15-10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7T02:38:44.035"/>
    </inkml:context>
    <inkml:brush xml:id="br0">
      <inkml:brushProperty name="width" value="0.05" units="cm"/>
      <inkml:brushProperty name="height" value="0.05" units="cm"/>
    </inkml:brush>
  </inkml:definitions>
  <inkml:trace contextRef="#ctx0" brushRef="#br0">140 70 9216,'-89'-64'6464,"89"64"-6418,-1-1 0,0 0 0,0 1 0,0-1 1,0 1-1,0-1 0,0 1 0,0 0 0,0-1 0,0 1 1,0 0-1,0-1 0,0 1 0,0 0 0,0 0 1,0 0-1,0 0 0,0 0 0,0 0 0,0 0 1,0 1-1,0-1 0,0 0 0,0 0 0,0 1 1,-1 0-1,0 0-15,1 1 0,-1-1 0,1 1 0,0-1 0,0 1 0,-1-1 0,1 1 0,1 0 0,-1 0 0,0-1 0,0 1 0,0 0 0,0 2 0,-1 6 95,0 0-1,1 1 1,-1-1-1,2 12 1,4 42 651,2 0 0,29 120-1,-10-93-422,41 101 1,-15-52 110,120 322 287,-169-455-799,1 0 0,0 0 0,1 0 0,-1 0 1,1 0-1,1-1 0,-1 0 0,9 8 0,-18-37-2230,-21-60-4747,16 47 6086</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7T02:38:44.549"/>
    </inkml:context>
    <inkml:brush xml:id="br0">
      <inkml:brushProperty name="width" value="0.05" units="cm"/>
      <inkml:brushProperty name="height" value="0.05" units="cm"/>
    </inkml:brush>
  </inkml:definitions>
  <inkml:trace contextRef="#ctx0" brushRef="#br0">58 498 10880,'-5'-2'628,"0"0"1,1-1 0,0 0-1,-1 0 1,1 0 0,0 0-1,1-1 1,-1 1-1,-5-9 1,7 10-523,1 1 1,0-1-1,0 0 0,0-1 1,0 1-1,0 0 0,0 0 0,1 0 1,-1 0-1,1-1 0,-1 1 1,1 0-1,0-1 0,0 1 0,0 0 1,0-1-1,1 1 0,-1 0 1,0 0-1,1-1 0,0 1 1,-1 0-1,1 0 0,2-4 0,4-6-103,2 0 0,-1 0 0,1 1-1,1 0 1,16-15 0,59-41 7,-26 24 122,2 3 0,85-42 0,-114 67-116,2 1 0,0 1 0,0 2-1,1 2 1,0 1 0,60-6 0,-78 13-15,0 1 1,-1 0 0,1 1-1,0 1 1,-1 1-1,0 0 1,1 1 0,-1 1-1,16 7 1,-23-8-3,0 0 1,0 1-1,-1 0 0,0 1 1,0 0-1,0 0 0,-1 1 1,1 0-1,-2 0 1,1 0-1,-1 1 0,0 0 1,-1 1-1,1-1 0,-2 1 1,6 13-1,-5-8 37,-1 0-1,0 0 1,-1 0-1,0 0 1,-2 1-1,1-1 1,-2 1 0,0 0-1,-1-1 1,0 1-1,-5 17 1,2-12 60,-2-1 0,-1 0 0,0 0 0,-1-1 0,-1 0 0,-1 0 0,-20 28 0,-6-4 72,-1-1-1,-2-3 1,-70 55 0,77-66-151,15-14 25,-29 19 0,39-28-93,-1 1 0,0-2 0,0 1 1,0-1-1,0 0 0,-16 3 0,23-6-33,0 1 1,0-1 0,0 0 0,0 0 0,0 0 0,0 0-1,0 0 1,0 0 0,0 0 0,0 0 0,0 0 0,-1-1-1,1 1 1,0 0 0,0-1 0,0 1 0,0 0 0,1-1-1,-1 1 1,0-1 0,0 0 0,0 1 0,0-1 0,0 0-1,1 1 1,-1-1 0,0 0 0,1 0 0,-1 0 0,0 0-1,1 0 1,-1 0 0,1 0 0,0 1 0,-1-1 0,1-1-1,0 1 1,-1 0 0,1 0 0,0 0 0,0 0 0,0 0-1,0 0 1,0 0 0,0 0 0,0 0 0,0 0 0,1-1-1,0-6-1073,1 0 0,-1 1 0,2-1 0,-1 1 0,5-11-1,17-40-1690,1-33 1398</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7T02:38:42.293"/>
    </inkml:context>
    <inkml:brush xml:id="br0">
      <inkml:brushProperty name="width" value="0.05" units="cm"/>
      <inkml:brushProperty name="height" value="0.05" units="cm"/>
    </inkml:brush>
  </inkml:definitions>
  <inkml:trace contextRef="#ctx0" brushRef="#br0">38 1 7296,'-12'2'3401,"5"-1"-2318,5 10-490,1-6-581,1 1 1,-1-1-1,0 0 0,-4 9 1,-2 15 181,6-5 277,0-1 0,2 0-1,0 1 1,6 25 0,25 93 913,-8-40-1085,104 506 80,-81-410-166,-44-183-162,-3-13-71,0 0 0,0 0 0,0 0 0,0 0 0,1 0 0,-1 0 0,1-1 1,0 1-1,-1 0 0,1 0 0,0 0 0,1 1 0,-1-13-2353,-1-11 1466,0-6 417</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7T02:38:42.716"/>
    </inkml:context>
    <inkml:brush xml:id="br0">
      <inkml:brushProperty name="width" value="0.05" units="cm"/>
      <inkml:brushProperty name="height" value="0.05" units="cm"/>
    </inkml:brush>
  </inkml:definitions>
  <inkml:trace contextRef="#ctx0" brushRef="#br0">1 1 8448,'16'0'3232,"-1"5"-2496,6 0-3040,-12-5-1472</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7T02:38:43.406"/>
    </inkml:context>
    <inkml:brush xml:id="br0">
      <inkml:brushProperty name="width" value="0.05" units="cm"/>
      <inkml:brushProperty name="height" value="0.05" units="cm"/>
    </inkml:brush>
  </inkml:definitions>
  <inkml:trace contextRef="#ctx0" brushRef="#br0">1 554 10080,'19'-14'3446,"-14"10"-3163,0 0 1,0 0-1,0 1 1,0 0-1,1 0 1,-1 0-1,1 0 1,0 1-1,0 0 1,0 0-1,8-1 0,-13 3-295,1 0-1,-1 1 0,0-1 1,0 0-1,1 1 0,-1-1 0,0 1 1,0 0-1,0-1 0,0 1 0,0 0 1,0 0-1,0 0 0,0 0 0,0 0 1,0 0-1,0 0 0,0 2 1,16 24-10,-12-17 3,18 35 123,27 74 0,-20-45-8,16 38-51,61 136 1163,-75-183-1158,68 104 1,-92-157-71,2 2-114,0 1 1,18 18-1,-40-57-115,3 6 535,-61-90 816,-56-94-636,78 109-308,-125-249 138,162 319-292,1 1 0,2-2 0,0 1 0,2-1 0,-4-25 0,8 35 6,1 0 0,0 0 0,2 0 0,-1 0 0,2 1 0,0-1-1,0 0 1,1 1 0,1-1 0,8-17 0,-1 4 23,2 1 0,1 0 1,1 1-1,1 0 0,1 2 0,1 0 1,33-33-1,-39 45-28,1 0-1,0 1 1,1 0 0,0 1-1,0 0 1,1 1 0,0 1-1,0 1 1,1 0 0,0 0-1,0 2 1,1 0 0,-1 1-1,27-2 1,-29 5 3,1 0 0,-1 0 0,1 2 0,-1 0-1,1 0 1,-1 1 0,25 10 0,-31-10-8,-1 0 1,0 1-1,0 0 0,-1 0 1,1 1-1,-1 0 1,0 0-1,0 1 0,0-1 1,-1 1-1,0 0 1,0 1-1,-1-1 0,0 1 1,0 0-1,4 8 0,-3-2 11,-1 1 0,0-1-1,-1 1 1,-1 0 0,0 0-1,-1 0 1,0 0 0,-1 0-1,-1 0 1,0 0 0,-1 0-1,0 0 1,-2 0 0,1-1-1,-9 22 1,-6 6 114,-1 0 1,-2-1-1,-41 57 0,5-20 166,-111 113 0,36-44-46,95-105-221,24-27-54,0 0 0,0 1 0,-10 18 0,23-33-101,0 1 0,0 0-1,0 0 1,0-1 0,0 1 0,0 0-1,0 0 1,0-1 0,0 1 0,1 0-1,-1 0 1,0-1 0,0 1 0,1 0-1,-1-1 1,0 1 0,1-1 0,-1 1 0,1 0-1,-1-1 1,1 1 0,0 0 0,18 19-4515,-7-8 3718,8 15-10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7T02:38:44.035"/>
    </inkml:context>
    <inkml:brush xml:id="br0">
      <inkml:brushProperty name="width" value="0.05" units="cm"/>
      <inkml:brushProperty name="height" value="0.05" units="cm"/>
    </inkml:brush>
  </inkml:definitions>
  <inkml:trace contextRef="#ctx0" brushRef="#br0">140 70 9216,'-89'-64'6464,"89"64"-6418,-1-1 0,0 0 0,0 1 0,0-1 1,0 1-1,0-1 0,0 1 0,0 0 0,0-1 0,0 1 1,0 0-1,0-1 0,0 1 0,0 0 0,0 0 1,0 0-1,0 0 0,0 0 0,0 0 0,0 0 1,0 1-1,0-1 0,0 0 0,0 0 0,0 1 1,-1 0-1,0 0-15,1 1 0,-1-1 0,1 1 0,0-1 0,0 1 0,-1-1 0,1 1 0,1 0 0,-1 0 0,0-1 0,0 1 0,0 0 0,0 2 0,-1 6 95,0 0-1,1 1 1,-1-1-1,2 12 1,4 42 651,2 0 0,29 120-1,-10-93-422,41 101 1,-15-52 110,120 322 287,-169-455-799,1 0 0,0 0 0,1 0 0,-1 0 1,1 0-1,1-1 0,-1 0 0,9 8 0,-18-37-2230,-21-60-4747,16 47 6086</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F5B88B0-464A-42A8-8341-6ABBBC42A8A6}" type="datetimeFigureOut">
              <a:rPr lang="en-US" smtClean="0"/>
              <a:t>9/20/22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AC63F96-3EE9-4C06-B81B-08326CCC75EE}" type="slidenum">
              <a:rPr lang="en-US" smtClean="0"/>
              <a:t>‹#›</a:t>
            </a:fld>
            <a:endParaRPr lang="en-US"/>
          </a:p>
        </p:txBody>
      </p:sp>
    </p:spTree>
    <p:extLst>
      <p:ext uri="{BB962C8B-B14F-4D97-AF65-F5344CB8AC3E}">
        <p14:creationId xmlns:p14="http://schemas.microsoft.com/office/powerpoint/2010/main" val="22521196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here is the Azure AI portfolio. </a:t>
            </a:r>
          </a:p>
          <a:p>
            <a:r>
              <a:rPr lang="en-US" sz="1200" b="0" i="0" u="none" strike="noStrike" kern="1200" dirty="0">
                <a:solidFill>
                  <a:schemeClr val="tx1"/>
                </a:solidFill>
                <a:effectLst/>
                <a:latin typeface="+mn-lt"/>
                <a:ea typeface="+mn-ea"/>
                <a:cs typeface="+mn-cs"/>
              </a:rPr>
              <a:t>Azure AI is a set of cloud services that are built upon Azure and deeply integrated with Azure’s Data, App Development, Compute services and tools. With this platform, we serve both hard-core developers and data scientists as well as business users and citizen developers. </a:t>
            </a:r>
          </a:p>
          <a:p>
            <a:pPr lvl="0"/>
            <a:r>
              <a:rPr lang="en-US" sz="1200" b="0" u="none" kern="1200" dirty="0">
                <a:solidFill>
                  <a:schemeClr val="tx1"/>
                </a:solidFill>
                <a:effectLst/>
                <a:latin typeface="+mn-lt"/>
                <a:ea typeface="+mn-ea"/>
                <a:cs typeface="+mn-cs"/>
              </a:rPr>
              <a:t>Click (PaaS/SaaS) / Click (Integrated)</a:t>
            </a:r>
          </a:p>
          <a:p>
            <a:pPr lvl="0"/>
            <a:endParaRPr lang="en-US" sz="1200" b="0" u="none" kern="1200" dirty="0">
              <a:solidFill>
                <a:schemeClr val="tx1"/>
              </a:solidFill>
              <a:effectLst/>
              <a:latin typeface="+mn-lt"/>
              <a:ea typeface="+mn-ea"/>
              <a:cs typeface="+mn-cs"/>
            </a:endParaRPr>
          </a:p>
          <a:p>
            <a:pPr lvl="0"/>
            <a:r>
              <a:rPr lang="en-US" sz="1200" b="0" u="none" kern="1200" dirty="0">
                <a:solidFill>
                  <a:schemeClr val="tx1"/>
                </a:solidFill>
                <a:effectLst/>
                <a:latin typeface="+mn-lt"/>
                <a:ea typeface="+mn-ea"/>
                <a:cs typeface="+mn-cs"/>
              </a:rPr>
              <a:t>Starting from the bottom of the screen slide here.. </a:t>
            </a:r>
          </a:p>
          <a:p>
            <a:pPr lvl="0"/>
            <a:r>
              <a:rPr lang="en-US" sz="1200" kern="1200" dirty="0">
                <a:solidFill>
                  <a:schemeClr val="tx1"/>
                </a:solidFill>
                <a:effectLst/>
                <a:latin typeface="+mn-lt"/>
                <a:ea typeface="+mn-ea"/>
                <a:cs typeface="+mn-cs"/>
              </a:rPr>
              <a:t>With Azure Machine Learning, your developers &amp; data scientists can build, train and deploy Machine Learning models. </a:t>
            </a:r>
          </a:p>
          <a:p>
            <a:pPr marL="0" lvl="0" indent="0">
              <a:buFont typeface="Arial" panose="020B0604020202020204" pitchFamily="34" charset="0"/>
              <a:buNone/>
            </a:pPr>
            <a:r>
              <a:rPr lang="en-US" sz="1200" kern="1200" dirty="0">
                <a:solidFill>
                  <a:schemeClr val="tx1"/>
                </a:solidFill>
                <a:effectLst/>
                <a:latin typeface="Segoe UI" panose="020B0502040204020203" pitchFamily="34" charset="0"/>
                <a:ea typeface="+mn-ea"/>
                <a:cs typeface="+mn-cs"/>
              </a:rPr>
              <a:t>Built using Azure Machine Learning, Cognitive Services – is the most comprehensive set of pre-trained, domain-specific models across Vision, Speech, Language and Decision making– which are all based on our breakthrough research conducted in Microsoft Research labs.</a:t>
            </a:r>
          </a:p>
          <a:p>
            <a:pPr marL="0" lvl="0" indent="0">
              <a:buFont typeface="Arial" panose="020B0604020202020204" pitchFamily="34" charset="0"/>
              <a:buNone/>
            </a:pPr>
            <a:endParaRPr lang="en-US" sz="1200" kern="1200" dirty="0">
              <a:solidFill>
                <a:schemeClr val="tx1"/>
              </a:solidFill>
              <a:effectLst/>
              <a:latin typeface="Segoe UI" panose="020B0502040204020203" pitchFamily="34" charset="0"/>
              <a:ea typeface="+mn-ea"/>
              <a:cs typeface="+mn-cs"/>
            </a:endParaRPr>
          </a:p>
          <a:p>
            <a:pPr marL="0" lvl="0" indent="0">
              <a:buFont typeface="Arial" panose="020B0604020202020204" pitchFamily="34" charset="0"/>
              <a:buNone/>
            </a:pPr>
            <a:r>
              <a:rPr lang="en-US" sz="1200" kern="1200" dirty="0">
                <a:solidFill>
                  <a:schemeClr val="tx1"/>
                </a:solidFill>
                <a:effectLst/>
                <a:latin typeface="Segoe UI" panose="020B0502040204020203" pitchFamily="34" charset="0"/>
                <a:ea typeface="+mn-ea"/>
                <a:cs typeface="+mn-cs"/>
              </a:rPr>
              <a:t>Click (Hybrid/Multi-cloud)</a:t>
            </a:r>
          </a:p>
          <a:p>
            <a:pPr marL="0" lvl="0" indent="0">
              <a:buFont typeface="Arial" panose="020B0604020202020204" pitchFamily="34" charset="0"/>
              <a:buNone/>
            </a:pPr>
            <a:r>
              <a:rPr lang="en-US" sz="1200" kern="1200" dirty="0">
                <a:solidFill>
                  <a:schemeClr val="tx1"/>
                </a:solidFill>
                <a:effectLst/>
                <a:latin typeface="Segoe UI" panose="020B0502040204020203" pitchFamily="34" charset="0"/>
                <a:ea typeface="+mn-ea"/>
                <a:cs typeface="+mn-cs"/>
              </a:rPr>
              <a:t>we are the only ones that can enable deployment anywhere – </a:t>
            </a:r>
            <a:r>
              <a:rPr lang="en-US" sz="1200" b="1" kern="1200" dirty="0">
                <a:solidFill>
                  <a:schemeClr val="tx1"/>
                </a:solidFill>
                <a:effectLst/>
                <a:latin typeface="Segoe UI" panose="020B0502040204020203" pitchFamily="34" charset="0"/>
                <a:ea typeface="+mn-ea"/>
                <a:cs typeface="+mn-cs"/>
              </a:rPr>
              <a:t>on-premises, on the edge and even other clouds through the use of containers. </a:t>
            </a:r>
          </a:p>
          <a:p>
            <a:pPr marL="0" lvl="0" indent="0">
              <a:buFont typeface="Arial" panose="020B0604020202020204" pitchFamily="34" charset="0"/>
              <a:buNone/>
            </a:pPr>
            <a:r>
              <a:rPr lang="en-US" sz="1200" b="0" u="none" kern="1200" dirty="0">
                <a:solidFill>
                  <a:schemeClr val="tx1"/>
                </a:solidFill>
                <a:effectLst/>
                <a:latin typeface="+mn-lt"/>
                <a:ea typeface="+mn-ea"/>
                <a:cs typeface="+mn-cs"/>
              </a:rPr>
              <a:t>And you can customize these models to meet your needs. </a:t>
            </a:r>
            <a:endParaRPr lang="en-US" sz="1200" b="0" u="none" kern="1200" dirty="0">
              <a:solidFill>
                <a:schemeClr val="tx1"/>
              </a:solidFill>
              <a:effectLst/>
              <a:latin typeface="Segoe UI" panose="020B0502040204020203" pitchFamily="34" charset="0"/>
              <a:ea typeface="+mn-ea"/>
              <a:cs typeface="+mn-cs"/>
            </a:endParaRPr>
          </a:p>
          <a:p>
            <a:pPr marL="0" lvl="0" indent="0">
              <a:buFont typeface="Arial" panose="020B0604020202020204" pitchFamily="34" charset="0"/>
              <a:buNone/>
            </a:pPr>
            <a:endParaRPr lang="en-US" sz="1200" b="1" u="sng" kern="1200" dirty="0">
              <a:solidFill>
                <a:schemeClr val="tx1"/>
              </a:solidFill>
              <a:effectLst/>
              <a:latin typeface="Segoe UI" panose="020B0502040204020203" pitchFamily="34" charset="0"/>
              <a:ea typeface="+mn-ea"/>
              <a:cs typeface="+mn-cs"/>
            </a:endParaRPr>
          </a:p>
          <a:p>
            <a:pPr marL="0" lvl="0" indent="0">
              <a:buFont typeface="Arial" panose="020B0604020202020204" pitchFamily="34" charset="0"/>
              <a:buNone/>
            </a:pPr>
            <a:r>
              <a:rPr lang="en-US" sz="1200" kern="1200" dirty="0">
                <a:solidFill>
                  <a:schemeClr val="tx1"/>
                </a:solidFill>
                <a:effectLst/>
                <a:latin typeface="Segoe UI" panose="020B0502040204020203" pitchFamily="34" charset="0"/>
                <a:ea typeface="+mn-ea"/>
                <a:cs typeface="+mn-cs"/>
              </a:rPr>
              <a:t>Finally, we offer </a:t>
            </a:r>
            <a:r>
              <a:rPr lang="en-US" sz="1200" b="1" kern="1200" dirty="0">
                <a:solidFill>
                  <a:schemeClr val="tx1"/>
                </a:solidFill>
                <a:effectLst/>
                <a:latin typeface="Segoe UI" panose="020B0502040204020203" pitchFamily="34" charset="0"/>
                <a:ea typeface="+mn-ea"/>
                <a:cs typeface="+mn-cs"/>
              </a:rPr>
              <a:t>AI scenario specific services for professional developers </a:t>
            </a:r>
            <a:r>
              <a:rPr lang="en-US" sz="1200" b="0" kern="1200" dirty="0">
                <a:solidFill>
                  <a:schemeClr val="tx1"/>
                </a:solidFill>
                <a:effectLst/>
                <a:latin typeface="Segoe UI" panose="020B0502040204020203" pitchFamily="34" charset="0"/>
                <a:ea typeface="+mn-ea"/>
                <a:cs typeface="+mn-cs"/>
              </a:rPr>
              <a:t>such as Bot Service, Cognitive Search, Form Recognizer, Video Analyzer. Others to mention are</a:t>
            </a:r>
            <a:endParaRPr lang="en-US" sz="1200" kern="1200" dirty="0">
              <a:solidFill>
                <a:schemeClr val="tx1"/>
              </a:solidFill>
              <a:effectLst/>
              <a:latin typeface="Segoe UI" panose="020B0502040204020203" pitchFamily="34" charset="0"/>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kern="1200" dirty="0">
                <a:solidFill>
                  <a:prstClr val="white"/>
                </a:solidFill>
                <a:effectLst/>
                <a:latin typeface="Segoe UI"/>
                <a:ea typeface="+mn-ea"/>
                <a:cs typeface="+mn-cs"/>
              </a:rPr>
              <a:t>Azure Bot Service </a:t>
            </a:r>
            <a:r>
              <a:rPr lang="en-US" sz="1200" kern="1200" dirty="0">
                <a:solidFill>
                  <a:prstClr val="white"/>
                </a:solidFill>
                <a:effectLst/>
                <a:latin typeface="Segoe UI"/>
                <a:ea typeface="+mn-ea"/>
                <a:cs typeface="+mn-cs"/>
              </a:rPr>
              <a:t>is built on Azure Bot Framework, the most popular open source-based bot framework. </a:t>
            </a:r>
            <a:r>
              <a:rPr lang="en-US" sz="1200" dirty="0"/>
              <a:t>you can build conversational experiences, often called conversational AI or bots, which can naturally interact with your users. </a:t>
            </a:r>
            <a:r>
              <a:rPr lang="en-US" sz="1200" kern="1200" dirty="0">
                <a:solidFill>
                  <a:prstClr val="white"/>
                </a:solidFill>
                <a:effectLst/>
                <a:latin typeface="Segoe UI"/>
                <a:ea typeface="+mn-ea"/>
                <a:cs typeface="+mn-cs"/>
              </a:rPr>
              <a:t>Many conversational AI solutions were deployed during the pandemic, to deliver the slue of information gathered and developed on covid and getting that info out to citizens. Whether they were on an agencies or a hospital’s web site or thru call centers.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dirty="0">
                <a:solidFill>
                  <a:prstClr val="white"/>
                </a:solidFill>
                <a:latin typeface="Segoe UI"/>
              </a:rPr>
              <a:t>Video Analyzer</a:t>
            </a:r>
            <a:r>
              <a:rPr lang="en-US" sz="1200" dirty="0">
                <a:solidFill>
                  <a:prstClr val="white"/>
                </a:solidFill>
                <a:latin typeface="Segoe UI"/>
              </a:rPr>
              <a:t>. is used to extract in-depth metadata from video and audio content.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dirty="0">
                <a:solidFill>
                  <a:prstClr val="white"/>
                </a:solidFill>
                <a:latin typeface="Segoe UI"/>
              </a:rPr>
              <a:t>You may have Jan 6 capitol riot – video analyzer built on computer vision and speech services technologies were used to process video from thousands of videos taken by individuals on their phones and posted online. Technologies like that helped identify individual present at capitol during that time.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Segoe UI" panose="020B0502040204020203" pitchFamily="34" charset="0"/>
                <a:ea typeface="+mn-ea"/>
                <a:cs typeface="+mn-cs"/>
              </a:rPr>
              <a:t>Knowledge Mining and Document intelligence </a:t>
            </a:r>
            <a:r>
              <a:rPr lang="en-US" sz="1200" kern="1200" dirty="0" err="1">
                <a:solidFill>
                  <a:schemeClr val="tx1"/>
                </a:solidFill>
                <a:effectLst/>
                <a:latin typeface="Segoe UI" panose="020B0502040204020203" pitchFamily="34" charset="0"/>
                <a:ea typeface="+mn-ea"/>
                <a:cs typeface="+mn-cs"/>
              </a:rPr>
              <a:t>solns</a:t>
            </a:r>
            <a:r>
              <a:rPr lang="en-US" sz="1200" kern="1200" dirty="0">
                <a:solidFill>
                  <a:schemeClr val="tx1"/>
                </a:solidFill>
                <a:effectLst/>
                <a:latin typeface="Segoe UI" panose="020B0502040204020203" pitchFamily="34" charset="0"/>
                <a:ea typeface="+mn-ea"/>
                <a:cs typeface="+mn-cs"/>
              </a:rPr>
              <a:t> can be built using Azure Cog Search and Form Recognizer</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kern="1200" dirty="0">
                <a:solidFill>
                  <a:schemeClr val="tx1"/>
                </a:solidFill>
                <a:effectLst/>
                <a:latin typeface="Segoe UI" panose="020B0502040204020203" pitchFamily="34" charset="0"/>
                <a:ea typeface="+mn-ea"/>
                <a:cs typeface="+mn-cs"/>
              </a:rPr>
              <a:t>Azure Cognitive Search </a:t>
            </a:r>
            <a:r>
              <a:rPr lang="en-US" sz="1200" kern="1200" dirty="0">
                <a:solidFill>
                  <a:schemeClr val="tx1"/>
                </a:solidFill>
                <a:effectLst/>
                <a:latin typeface="Segoe UI" panose="020B0502040204020203" pitchFamily="34" charset="0"/>
                <a:ea typeface="+mn-ea"/>
                <a:cs typeface="+mn-cs"/>
              </a:rPr>
              <a:t>is the only </a:t>
            </a:r>
            <a:r>
              <a:rPr lang="en-US" sz="1200" dirty="0">
                <a:solidFill>
                  <a:prstClr val="white"/>
                </a:solidFill>
                <a:latin typeface="Segoe UI"/>
              </a:rPr>
              <a:t>cloud search service with built-in AI capabilities </a:t>
            </a:r>
            <a:r>
              <a:rPr lang="en-US" sz="1200" kern="1200" dirty="0">
                <a:solidFill>
                  <a:schemeClr val="tx1"/>
                </a:solidFill>
                <a:effectLst/>
                <a:latin typeface="Segoe UI"/>
                <a:cs typeface="Segoe UI"/>
              </a:rPr>
              <a:t>to </a:t>
            </a:r>
            <a:r>
              <a:rPr lang="en-US" sz="1200" b="0" i="0" u="none" strike="noStrike" kern="1200" dirty="0">
                <a:solidFill>
                  <a:schemeClr val="tx1"/>
                </a:solidFill>
                <a:effectLst/>
                <a:latin typeface="+mn-lt"/>
                <a:ea typeface="+mn-ea"/>
                <a:cs typeface="+mn-cs"/>
              </a:rPr>
              <a:t>create a unique solution for finding value in your data.</a:t>
            </a:r>
            <a:endParaRPr lang="en-US" sz="1200" dirty="0">
              <a:solidFill>
                <a:prstClr val="white"/>
              </a:solidFill>
              <a:latin typeface="Segoe U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dirty="0">
                <a:solidFill>
                  <a:prstClr val="white"/>
                </a:solidFill>
                <a:latin typeface="Segoe UI"/>
              </a:rPr>
              <a:t>Form recognizer </a:t>
            </a:r>
            <a:r>
              <a:rPr lang="en-US" sz="1200" dirty="0">
                <a:solidFill>
                  <a:prstClr val="white"/>
                </a:solidFill>
                <a:latin typeface="Segoe UI"/>
              </a:rPr>
              <a:t>is designed to work on specific types of documents – forms. It extracts key value pairs from forms, thereby can help automate data entry tasks. Form recognizer is used by leading RPA providers such as </a:t>
            </a:r>
            <a:r>
              <a:rPr lang="en-US" sz="1200" dirty="0" err="1">
                <a:solidFill>
                  <a:prstClr val="white"/>
                </a:solidFill>
                <a:latin typeface="Segoe UI"/>
              </a:rPr>
              <a:t>UIPath</a:t>
            </a:r>
            <a:r>
              <a:rPr lang="en-US" sz="1200" dirty="0">
                <a:solidFill>
                  <a:prstClr val="white"/>
                </a:solidFill>
                <a:latin typeface="Segoe UI"/>
              </a:rPr>
              <a:t> as part of their solutions.</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dirty="0">
              <a:solidFill>
                <a:prstClr val="white"/>
              </a:solidFill>
              <a:effectLst/>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kern="1200" dirty="0">
                <a:solidFill>
                  <a:prstClr val="white"/>
                </a:solidFill>
                <a:effectLst/>
                <a:latin typeface="Segoe UI"/>
                <a:ea typeface="+mn-ea"/>
                <a:cs typeface="+mn-cs"/>
              </a:rPr>
              <a:t>Finally - another unique aspect of our portfolio is our Power Platform, which is built on top of Azure AI and empowers citizen developers like business users and analysts, </a:t>
            </a:r>
            <a:r>
              <a:rPr lang="en-US" sz="1200" b="0" i="0" u="none" strike="noStrike" kern="1200" dirty="0">
                <a:solidFill>
                  <a:schemeClr val="tx1"/>
                </a:solidFill>
                <a:effectLst/>
                <a:latin typeface="+mn-lt"/>
                <a:ea typeface="+mn-ea"/>
                <a:cs typeface="+mn-cs"/>
              </a:rPr>
              <a:t>through low-code, point-and-click experiences.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u="none" strike="noStrike" kern="1200" dirty="0">
                <a:solidFill>
                  <a:schemeClr val="tx1"/>
                </a:solidFill>
                <a:effectLst/>
                <a:latin typeface="+mn-lt"/>
                <a:ea typeface="+mn-ea"/>
                <a:cs typeface="+mn-cs"/>
              </a:rPr>
              <a:t>Using this portfolio - we would recommend starting as high as possible and go as low as you need to.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kern="1200" dirty="0">
                <a:solidFill>
                  <a:schemeClr val="tx1"/>
                </a:solidFill>
                <a:effectLst/>
                <a:latin typeface="+mn-lt"/>
                <a:ea typeface="+mn-ea"/>
                <a:cs typeface="+mn-cs"/>
              </a:rPr>
              <a:t>Only Microsoft provides such a comprehensive set of capabilities for professional and citizen developer to harness the potential of AI – an enterprise grade secure and compliance set of services.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kern="1200" dirty="0">
                <a:solidFill>
                  <a:schemeClr val="tx1"/>
                </a:solidFill>
                <a:effectLst/>
                <a:latin typeface="+mn-lt"/>
                <a:ea typeface="+mn-ea"/>
                <a:cs typeface="+mn-cs"/>
              </a:rPr>
              <a:t>(click) Please also note they are FedRAMP high compliant in Azure commercial and government clouds. </a:t>
            </a:r>
            <a:endParaRPr lang="en-US" sz="1200" kern="1200" dirty="0">
              <a:solidFill>
                <a:prstClr val="white"/>
              </a:solidFill>
              <a:effectLst/>
              <a:latin typeface="Segoe UI"/>
              <a:ea typeface="+mn-ea"/>
              <a:cs typeface="+mn-cs"/>
            </a:endParaRP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And you has access to these services through your Microsoft Enterprise Agreement without any additional contracting necessary. </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a:t>
            </a:r>
          </a:p>
          <a:p>
            <a:r>
              <a:rPr lang="en-US" sz="1200" b="0" i="0" u="none" strike="noStrike" kern="1200" dirty="0">
                <a:solidFill>
                  <a:schemeClr val="tx1"/>
                </a:solidFill>
                <a:effectLst/>
                <a:latin typeface="+mn-lt"/>
                <a:ea typeface="+mn-ea"/>
                <a:cs typeface="+mn-cs"/>
              </a:rPr>
              <a:t>Azure AI is a set of AI services that are built upon Azure and deeply integrated with Azure’s Data, App Development, Compute services and tools.</a:t>
            </a:r>
          </a:p>
          <a:p>
            <a:pPr lvl="0"/>
            <a:endParaRPr lang="en-US" sz="1200" b="1" u="sng"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With Azure Machine Learning, we provide developers data scientists and developers to build, train and deploy models. </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AML is the only cloud ML service that enables developers of all skill levels to build ML models – from a code first experience, to drag &amp; drop, to automated machine learning where developers are not required to have any ML knowledge. No matter how models are built, they are stored and managed in a central registry.</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AML also provides advanced MLOPs capabilities with built-in integration with Azure DevOps. This enables developers to achieve model reproducibility, model validation, model deployment and model retraining capabilities. </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Finally, AML is built on an open-source foundation. </a:t>
            </a:r>
            <a:r>
              <a:rPr lang="en-US" sz="1200" kern="1200" dirty="0">
                <a:solidFill>
                  <a:schemeClr val="tx1"/>
                </a:solidFill>
                <a:effectLst/>
                <a:latin typeface="Segoe UI" panose="020B0502040204020203" pitchFamily="34" charset="0"/>
                <a:ea typeface="+mn-ea"/>
                <a:cs typeface="+mn-cs"/>
              </a:rPr>
              <a:t>Developers can choose the Python tool and process of their choice and even get started on their laptops. They have the freedom to use </a:t>
            </a:r>
            <a:r>
              <a:rPr lang="en-US" sz="1200" kern="1200" dirty="0" err="1">
                <a:solidFill>
                  <a:schemeClr val="tx1"/>
                </a:solidFill>
                <a:effectLst/>
                <a:latin typeface="Segoe UI" panose="020B0502040204020203" pitchFamily="34" charset="0"/>
                <a:ea typeface="+mn-ea"/>
                <a:cs typeface="+mn-cs"/>
              </a:rPr>
              <a:t>MLflow</a:t>
            </a:r>
            <a:r>
              <a:rPr lang="en-US" sz="1200" kern="1200" dirty="0">
                <a:solidFill>
                  <a:schemeClr val="tx1"/>
                </a:solidFill>
                <a:effectLst/>
                <a:latin typeface="Segoe UI" panose="020B0502040204020203" pitchFamily="34" charset="0"/>
                <a:ea typeface="+mn-ea"/>
                <a:cs typeface="+mn-cs"/>
              </a:rPr>
              <a:t> if they’d like and take advantage of the ONNX Runtime to optimize inferencing on multiple HW targets.</a:t>
            </a:r>
          </a:p>
          <a:p>
            <a:pPr marL="171450" lvl="0" indent="-171450">
              <a:buFont typeface="Arial" panose="020B0604020202020204" pitchFamily="34" charset="0"/>
              <a:buChar char="•"/>
            </a:pPr>
            <a:endParaRPr lang="en-US" sz="1200" kern="1200" dirty="0">
              <a:solidFill>
                <a:schemeClr val="tx1"/>
              </a:solidFill>
              <a:effectLst/>
              <a:latin typeface="Segoe UI" panose="020B050204020402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u="sng" kern="1200" dirty="0">
                <a:solidFill>
                  <a:schemeClr val="tx1"/>
                </a:solidFill>
                <a:effectLst/>
                <a:latin typeface="+mn-lt"/>
                <a:ea typeface="+mn-ea"/>
                <a:cs typeface="+mn-cs"/>
              </a:rPr>
              <a:t>Customizable Vision, Speech, Language &amp; Decision Models:</a:t>
            </a:r>
            <a:endParaRPr lang="en-US" sz="1200" kern="1200" dirty="0">
              <a:solidFill>
                <a:schemeClr val="tx1"/>
              </a:solidFill>
              <a:effectLst/>
              <a:latin typeface="Segoe UI" panose="020B0502040204020203" pitchFamily="34" charset="0"/>
              <a:ea typeface="+mn-ea"/>
              <a:cs typeface="+mn-cs"/>
            </a:endParaRPr>
          </a:p>
          <a:p>
            <a:pPr marL="0" lvl="0" indent="0">
              <a:buFont typeface="Arial" panose="020B0604020202020204" pitchFamily="34" charset="0"/>
              <a:buNone/>
            </a:pPr>
            <a:r>
              <a:rPr lang="en-US" sz="1200" kern="1200" dirty="0">
                <a:solidFill>
                  <a:schemeClr val="tx1"/>
                </a:solidFill>
                <a:effectLst/>
                <a:latin typeface="Segoe UI" panose="020B0502040204020203" pitchFamily="34" charset="0"/>
                <a:ea typeface="+mn-ea"/>
                <a:cs typeface="+mn-cs"/>
              </a:rPr>
              <a:t>Built with Azure Machine Learning, we also offer developers the most comprehensive set of domain-specific pre-trained models – 30 across Vision, Speech, Language and Decision making – which are all based on our breakthrough research. Not only does Azure AI have the most number of pre-trained models, we are the only ones that can enable deployment anywhere – on-premises, on the edge and even other clouds through the use of containers. </a:t>
            </a:r>
          </a:p>
          <a:p>
            <a:pPr marL="0" lvl="0" indent="0">
              <a:buFont typeface="Arial" panose="020B0604020202020204" pitchFamily="34" charset="0"/>
              <a:buNone/>
            </a:pPr>
            <a:endParaRPr lang="en-US" sz="1200" kern="1200" dirty="0">
              <a:solidFill>
                <a:schemeClr val="tx1"/>
              </a:solidFill>
              <a:effectLst/>
              <a:latin typeface="Segoe UI" panose="020B0502040204020203" pitchFamily="34" charset="0"/>
              <a:ea typeface="+mn-ea"/>
              <a:cs typeface="+mn-cs"/>
            </a:endParaRPr>
          </a:p>
          <a:p>
            <a:pPr marL="0" lvl="0" indent="0">
              <a:buFont typeface="Arial" panose="020B0604020202020204" pitchFamily="34" charset="0"/>
              <a:buNone/>
            </a:pPr>
            <a:endParaRPr lang="en-US" sz="1200" kern="1200" dirty="0">
              <a:solidFill>
                <a:schemeClr val="tx1"/>
              </a:solidFill>
              <a:effectLst/>
              <a:latin typeface="Segoe UI" panose="020B0502040204020203" pitchFamily="34" charset="0"/>
              <a:ea typeface="+mn-ea"/>
              <a:cs typeface="+mn-cs"/>
            </a:endParaRPr>
          </a:p>
          <a:p>
            <a:pPr marL="0" lvl="0" indent="0">
              <a:buFont typeface="Arial" panose="020B0604020202020204" pitchFamily="34" charset="0"/>
              <a:buNone/>
            </a:pPr>
            <a:r>
              <a:rPr lang="en-US" sz="1200" b="1" u="sng" kern="1200" dirty="0">
                <a:solidFill>
                  <a:schemeClr val="tx1"/>
                </a:solidFill>
                <a:effectLst/>
                <a:latin typeface="Segoe UI" panose="020B0502040204020203" pitchFamily="34" charset="0"/>
                <a:ea typeface="+mn-ea"/>
                <a:cs typeface="+mn-cs"/>
              </a:rPr>
              <a:t>Scenario Specific Services</a:t>
            </a:r>
          </a:p>
          <a:p>
            <a:pPr marL="0" lvl="0" indent="0">
              <a:buFont typeface="Arial" panose="020B0604020202020204" pitchFamily="34" charset="0"/>
              <a:buNone/>
            </a:pPr>
            <a:r>
              <a:rPr lang="en-US" sz="1200" kern="1200" dirty="0">
                <a:solidFill>
                  <a:schemeClr val="tx1"/>
                </a:solidFill>
                <a:effectLst/>
                <a:latin typeface="Segoe UI" panose="020B0502040204020203" pitchFamily="34" charset="0"/>
                <a:ea typeface="+mn-ea"/>
                <a:cs typeface="+mn-cs"/>
              </a:rPr>
              <a:t>Finally, we offer AI applications specific services for professional developers.</a:t>
            </a:r>
          </a:p>
          <a:p>
            <a:pPr marL="0" lvl="0" indent="0">
              <a:buFont typeface="Arial" panose="020B0604020202020204" pitchFamily="34" charset="0"/>
              <a:buNone/>
            </a:pPr>
            <a:endParaRPr lang="en-US" sz="1200" kern="1200" dirty="0">
              <a:solidFill>
                <a:schemeClr val="tx1"/>
              </a:solidFill>
              <a:effectLst/>
              <a:latin typeface="Segoe UI" panose="020B0502040204020203" pitchFamily="34" charset="0"/>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prstClr val="white"/>
                </a:solidFill>
                <a:effectLst/>
                <a:latin typeface="Segoe UI"/>
                <a:ea typeface="+mn-ea"/>
                <a:cs typeface="+mn-cs"/>
              </a:rPr>
              <a:t>Azure Bot Service is built on Azure Bot Framework, the most popular open source based bot framework.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Segoe UI" panose="020B0502040204020203" pitchFamily="34" charset="0"/>
                <a:ea typeface="+mn-ea"/>
                <a:cs typeface="+mn-cs"/>
              </a:rPr>
              <a:t>This includes Azure Search is the only </a:t>
            </a:r>
            <a:r>
              <a:rPr lang="en-US" sz="1200" dirty="0">
                <a:solidFill>
                  <a:prstClr val="white"/>
                </a:solidFill>
                <a:latin typeface="Segoe UI"/>
              </a:rPr>
              <a:t>cloud app search service with built-in AI capabilities. This facilitates the creation of knowledge mining apps.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solidFill>
                  <a:prstClr val="white"/>
                </a:solidFill>
                <a:latin typeface="Segoe UI"/>
              </a:rPr>
              <a:t>Form recognizer has been designed to work on specific types of documents – forms. It extracts key value pairs from forms, thereby automating data entry tasks. Form recognizer is used by leading RPA providers as part of their solutions.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solidFill>
                  <a:prstClr val="white"/>
                </a:solidFill>
                <a:latin typeface="Segoe UI"/>
              </a:rPr>
              <a:t>Finally, we have Video Indexer. Video Indexer that is used to extract in-depth metadata from video and audio content.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dirty="0">
              <a:solidFill>
                <a:prstClr val="white"/>
              </a:solidFill>
              <a:effectLst/>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kern="1200" dirty="0">
                <a:solidFill>
                  <a:prstClr val="white"/>
                </a:solidFill>
                <a:effectLst/>
                <a:latin typeface="Segoe UI"/>
                <a:ea typeface="+mn-ea"/>
                <a:cs typeface="+mn-cs"/>
              </a:rPr>
              <a:t>Another aspect that makes us unique is our Power Platform, which is built on top of Azure AI and empowers citizen developers like business users and analysts, </a:t>
            </a:r>
            <a:r>
              <a:rPr lang="en-US" sz="1200" b="0" i="0" u="none" strike="noStrike" kern="1200" dirty="0">
                <a:solidFill>
                  <a:schemeClr val="tx1"/>
                </a:solidFill>
                <a:effectLst/>
                <a:latin typeface="+mn-lt"/>
                <a:ea typeface="+mn-ea"/>
                <a:cs typeface="+mn-cs"/>
              </a:rPr>
              <a:t>through low-code, point-and-click experiences.</a:t>
            </a:r>
            <a:endParaRPr lang="en-US" sz="1200" kern="1200" dirty="0">
              <a:solidFill>
                <a:prstClr val="white"/>
              </a:solidFill>
              <a:effectLst/>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dirty="0">
              <a:solidFill>
                <a:prstClr val="white"/>
              </a:solidFill>
              <a:effectLst/>
              <a:latin typeface="Segoe UI"/>
              <a:ea typeface="+mn-ea"/>
              <a:cs typeface="+mn-cs"/>
            </a:endParaRPr>
          </a:p>
          <a:p>
            <a:r>
              <a:rPr lang="en-US" sz="1200" b="0" i="0" u="none" strike="noStrike" kern="1200" dirty="0">
                <a:solidFill>
                  <a:schemeClr val="tx1"/>
                </a:solidFill>
                <a:effectLst/>
                <a:latin typeface="+mn-lt"/>
                <a:ea typeface="+mn-ea"/>
                <a:cs typeface="+mn-cs"/>
              </a:rPr>
              <a:t>Azure AI powers AI Builder, which serves AI capabilities to the rest of Power Platform. Citizen Developers can use Power Platform to:</a:t>
            </a:r>
          </a:p>
          <a:p>
            <a:pPr marL="0" indent="0">
              <a:buFont typeface="Arial" panose="020B0604020202020204" pitchFamily="34" charset="0"/>
              <a:buNone/>
            </a:pPr>
            <a:endParaRPr lang="en-US" sz="1200" b="0" i="0" u="none" strike="noStrike"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Build custom AI applications that can predict customer churn, automatically route customer requests, and simplify inventory management through advanced image processing with PowerApps.</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Automate tedious tasks such as invoice processing with Microsoft Automate.</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Extract key phrases in documents, detect sentiment in content such as customer reviews, and build custom machine learning models in Power BI.</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Build virtual agents in a no-code fashion.</a:t>
            </a:r>
          </a:p>
          <a:p>
            <a:pPr marL="171450" indent="-171450">
              <a:buFont typeface="Arial" panose="020B0604020202020204" pitchFamily="34" charset="0"/>
              <a:buChar char="•"/>
            </a:pPr>
            <a:endParaRPr lang="en-US" sz="1200" b="0" i="0" u="none" strike="noStrike" kern="1200" dirty="0">
              <a:solidFill>
                <a:schemeClr val="tx1"/>
              </a:solidFill>
              <a:effectLst/>
              <a:latin typeface="+mn-lt"/>
              <a:ea typeface="+mn-ea"/>
              <a:cs typeface="+mn-cs"/>
            </a:endParaRPr>
          </a:p>
          <a:p>
            <a:pPr marL="0" indent="0">
              <a:buFont typeface="Arial" panose="020B0604020202020204" pitchFamily="34" charset="0"/>
              <a:buNone/>
            </a:pPr>
            <a:r>
              <a:rPr lang="en-US" sz="1200" b="0" i="0" u="none" strike="noStrike" kern="1200" dirty="0">
                <a:solidFill>
                  <a:schemeClr val="tx1"/>
                </a:solidFill>
                <a:effectLst/>
                <a:latin typeface="+mn-lt"/>
                <a:ea typeface="+mn-ea"/>
                <a:cs typeface="+mn-cs"/>
              </a:rPr>
              <a:t>Power Platform and Azure work well together. This enables companies to empower everyone in their organizations collaborate and build AI applications. </a:t>
            </a:r>
          </a:p>
          <a:p>
            <a:pPr marL="0" lvl="0" indent="0">
              <a:buFont typeface="Arial" panose="020B0604020202020204" pitchFamily="34" charset="0"/>
              <a:buNone/>
            </a:pPr>
            <a:endParaRPr lang="en-US" sz="1200" b="0" i="0" u="none" strike="noStrike" kern="1200" dirty="0">
              <a:solidFill>
                <a:schemeClr val="tx1"/>
              </a:solidFill>
              <a:effectLst/>
              <a:latin typeface="+mn-lt"/>
              <a:ea typeface="+mn-ea"/>
              <a:cs typeface="+mn-cs"/>
            </a:endParaRPr>
          </a:p>
          <a:p>
            <a:pPr marL="0" lvl="0" indent="0">
              <a:buFont typeface="Arial" panose="020B0604020202020204" pitchFamily="34" charset="0"/>
              <a:buNone/>
            </a:pPr>
            <a:r>
              <a:rPr lang="en-US" sz="1200" kern="1200" dirty="0">
                <a:solidFill>
                  <a:schemeClr val="tx1"/>
                </a:solidFill>
                <a:effectLst/>
                <a:latin typeface="+mn-lt"/>
                <a:ea typeface="+mn-ea"/>
                <a:cs typeface="+mn-cs"/>
              </a:rPr>
              <a:t>Only Microsoft provides such a comprehensive set of capabilities for professional and citizen developer to harness the potential of AI</a:t>
            </a:r>
          </a:p>
          <a:p>
            <a:pPr marL="171450" lvl="0" indent="-171450">
              <a:buFont typeface="Arial" panose="020B0604020202020204" pitchFamily="34" charset="0"/>
              <a:buChar char="•"/>
            </a:pP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1P: M365, D365, Power Platform, LinkedIn, Bing</a:t>
            </a:r>
          </a:p>
          <a:p>
            <a:r>
              <a:rPr lang="en-US" sz="1200" b="0" i="0" u="none" strike="noStrike" kern="1200" dirty="0">
                <a:solidFill>
                  <a:schemeClr val="tx1"/>
                </a:solidFill>
                <a:effectLst/>
                <a:latin typeface="+mn-lt"/>
                <a:ea typeface="+mn-ea"/>
                <a:cs typeface="+mn-cs"/>
              </a:rPr>
              <a:t>3P: ISV, SI, customer implementation</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D864F33-6B66-41CF-BE59-AF14614133F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848638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here is the Azure AI portfolio. </a:t>
            </a:r>
          </a:p>
          <a:p>
            <a:r>
              <a:rPr lang="en-US" sz="1200" b="0" i="0" u="none" strike="noStrike" kern="1200" dirty="0">
                <a:solidFill>
                  <a:schemeClr val="tx1"/>
                </a:solidFill>
                <a:effectLst/>
                <a:latin typeface="+mn-lt"/>
                <a:ea typeface="+mn-ea"/>
                <a:cs typeface="+mn-cs"/>
              </a:rPr>
              <a:t>Azure AI is a set of cloud services that are built upon Azure and deeply integrated with Azure’s Data, App Development, Compute services and tools. With this platform, we serve both hard-core developers and data scientists as well as business users and citizen developers. </a:t>
            </a:r>
          </a:p>
          <a:p>
            <a:pPr lvl="0"/>
            <a:r>
              <a:rPr lang="en-US" sz="1200" b="0" u="none" kern="1200" dirty="0">
                <a:solidFill>
                  <a:schemeClr val="tx1"/>
                </a:solidFill>
                <a:effectLst/>
                <a:latin typeface="+mn-lt"/>
                <a:ea typeface="+mn-ea"/>
                <a:cs typeface="+mn-cs"/>
              </a:rPr>
              <a:t>Click (PaaS/SaaS) / Click (Integrated)</a:t>
            </a:r>
          </a:p>
          <a:p>
            <a:pPr lvl="0"/>
            <a:endParaRPr lang="en-US" sz="1200" b="0" u="none" kern="1200" dirty="0">
              <a:solidFill>
                <a:schemeClr val="tx1"/>
              </a:solidFill>
              <a:effectLst/>
              <a:latin typeface="+mn-lt"/>
              <a:ea typeface="+mn-ea"/>
              <a:cs typeface="+mn-cs"/>
            </a:endParaRPr>
          </a:p>
          <a:p>
            <a:pPr lvl="0"/>
            <a:r>
              <a:rPr lang="en-US" sz="1200" b="0" u="none" kern="1200" dirty="0">
                <a:solidFill>
                  <a:schemeClr val="tx1"/>
                </a:solidFill>
                <a:effectLst/>
                <a:latin typeface="+mn-lt"/>
                <a:ea typeface="+mn-ea"/>
                <a:cs typeface="+mn-cs"/>
              </a:rPr>
              <a:t>Starting from the bottom of the screen slide here.. </a:t>
            </a:r>
          </a:p>
          <a:p>
            <a:pPr lvl="0"/>
            <a:r>
              <a:rPr lang="en-US" sz="1200" kern="1200" dirty="0">
                <a:solidFill>
                  <a:schemeClr val="tx1"/>
                </a:solidFill>
                <a:effectLst/>
                <a:latin typeface="+mn-lt"/>
                <a:ea typeface="+mn-ea"/>
                <a:cs typeface="+mn-cs"/>
              </a:rPr>
              <a:t>With Azure Machine Learning, your developers &amp; data scientists can build, train and deploy Machine Learning models. </a:t>
            </a:r>
          </a:p>
          <a:p>
            <a:pPr marL="0" lvl="0" indent="0">
              <a:buFont typeface="Arial" panose="020B0604020202020204" pitchFamily="34" charset="0"/>
              <a:buNone/>
            </a:pPr>
            <a:r>
              <a:rPr lang="en-US" sz="1200" kern="1200" dirty="0">
                <a:solidFill>
                  <a:schemeClr val="tx1"/>
                </a:solidFill>
                <a:effectLst/>
                <a:latin typeface="Segoe UI" panose="020B0502040204020203" pitchFamily="34" charset="0"/>
                <a:ea typeface="+mn-ea"/>
                <a:cs typeface="+mn-cs"/>
              </a:rPr>
              <a:t>Built using Azure Machine Learning, Cognitive Services – is the most comprehensive set of pre-trained, domain-specific models across Vision, Speech, Language and Decision making– which are all based on our breakthrough research conducted in Microsoft Research labs.</a:t>
            </a:r>
          </a:p>
          <a:p>
            <a:pPr marL="0" lvl="0" indent="0">
              <a:buFont typeface="Arial" panose="020B0604020202020204" pitchFamily="34" charset="0"/>
              <a:buNone/>
            </a:pPr>
            <a:endParaRPr lang="en-US" sz="1200" kern="1200" dirty="0">
              <a:solidFill>
                <a:schemeClr val="tx1"/>
              </a:solidFill>
              <a:effectLst/>
              <a:latin typeface="Segoe UI" panose="020B0502040204020203" pitchFamily="34" charset="0"/>
              <a:ea typeface="+mn-ea"/>
              <a:cs typeface="+mn-cs"/>
            </a:endParaRPr>
          </a:p>
          <a:p>
            <a:pPr marL="0" lvl="0" indent="0">
              <a:buFont typeface="Arial" panose="020B0604020202020204" pitchFamily="34" charset="0"/>
              <a:buNone/>
            </a:pPr>
            <a:r>
              <a:rPr lang="en-US" sz="1200" kern="1200" dirty="0">
                <a:solidFill>
                  <a:schemeClr val="tx1"/>
                </a:solidFill>
                <a:effectLst/>
                <a:latin typeface="Segoe UI" panose="020B0502040204020203" pitchFamily="34" charset="0"/>
                <a:ea typeface="+mn-ea"/>
                <a:cs typeface="+mn-cs"/>
              </a:rPr>
              <a:t>Click (Hybrid/Multi-cloud)</a:t>
            </a:r>
          </a:p>
          <a:p>
            <a:pPr marL="0" lvl="0" indent="0">
              <a:buFont typeface="Arial" panose="020B0604020202020204" pitchFamily="34" charset="0"/>
              <a:buNone/>
            </a:pPr>
            <a:r>
              <a:rPr lang="en-US" sz="1200" kern="1200" dirty="0">
                <a:solidFill>
                  <a:schemeClr val="tx1"/>
                </a:solidFill>
                <a:effectLst/>
                <a:latin typeface="Segoe UI" panose="020B0502040204020203" pitchFamily="34" charset="0"/>
                <a:ea typeface="+mn-ea"/>
                <a:cs typeface="+mn-cs"/>
              </a:rPr>
              <a:t>we are the only ones that can enable deployment anywhere – </a:t>
            </a:r>
            <a:r>
              <a:rPr lang="en-US" sz="1200" b="1" kern="1200" dirty="0">
                <a:solidFill>
                  <a:schemeClr val="tx1"/>
                </a:solidFill>
                <a:effectLst/>
                <a:latin typeface="Segoe UI" panose="020B0502040204020203" pitchFamily="34" charset="0"/>
                <a:ea typeface="+mn-ea"/>
                <a:cs typeface="+mn-cs"/>
              </a:rPr>
              <a:t>on-premises, on the edge and even other clouds through the use of containers. </a:t>
            </a:r>
          </a:p>
          <a:p>
            <a:pPr marL="0" lvl="0" indent="0">
              <a:buFont typeface="Arial" panose="020B0604020202020204" pitchFamily="34" charset="0"/>
              <a:buNone/>
            </a:pPr>
            <a:r>
              <a:rPr lang="en-US" sz="1200" b="0" u="none" kern="1200" dirty="0">
                <a:solidFill>
                  <a:schemeClr val="tx1"/>
                </a:solidFill>
                <a:effectLst/>
                <a:latin typeface="+mn-lt"/>
                <a:ea typeface="+mn-ea"/>
                <a:cs typeface="+mn-cs"/>
              </a:rPr>
              <a:t>And you can customize these models to meet your needs. </a:t>
            </a:r>
            <a:endParaRPr lang="en-US" sz="1200" b="0" u="none" kern="1200" dirty="0">
              <a:solidFill>
                <a:schemeClr val="tx1"/>
              </a:solidFill>
              <a:effectLst/>
              <a:latin typeface="Segoe UI" panose="020B0502040204020203" pitchFamily="34" charset="0"/>
              <a:ea typeface="+mn-ea"/>
              <a:cs typeface="+mn-cs"/>
            </a:endParaRPr>
          </a:p>
          <a:p>
            <a:pPr marL="0" lvl="0" indent="0">
              <a:buFont typeface="Arial" panose="020B0604020202020204" pitchFamily="34" charset="0"/>
              <a:buNone/>
            </a:pPr>
            <a:endParaRPr lang="en-US" sz="1200" b="1" u="sng" kern="1200" dirty="0">
              <a:solidFill>
                <a:schemeClr val="tx1"/>
              </a:solidFill>
              <a:effectLst/>
              <a:latin typeface="Segoe UI" panose="020B0502040204020203" pitchFamily="34" charset="0"/>
              <a:ea typeface="+mn-ea"/>
              <a:cs typeface="+mn-cs"/>
            </a:endParaRPr>
          </a:p>
          <a:p>
            <a:pPr marL="0" lvl="0" indent="0">
              <a:buFont typeface="Arial" panose="020B0604020202020204" pitchFamily="34" charset="0"/>
              <a:buNone/>
            </a:pPr>
            <a:r>
              <a:rPr lang="en-US" sz="1200" kern="1200" dirty="0">
                <a:solidFill>
                  <a:schemeClr val="tx1"/>
                </a:solidFill>
                <a:effectLst/>
                <a:latin typeface="Segoe UI" panose="020B0502040204020203" pitchFamily="34" charset="0"/>
                <a:ea typeface="+mn-ea"/>
                <a:cs typeface="+mn-cs"/>
              </a:rPr>
              <a:t>Finally, we offer </a:t>
            </a:r>
            <a:r>
              <a:rPr lang="en-US" sz="1200" b="1" kern="1200" dirty="0">
                <a:solidFill>
                  <a:schemeClr val="tx1"/>
                </a:solidFill>
                <a:effectLst/>
                <a:latin typeface="Segoe UI" panose="020B0502040204020203" pitchFamily="34" charset="0"/>
                <a:ea typeface="+mn-ea"/>
                <a:cs typeface="+mn-cs"/>
              </a:rPr>
              <a:t>AI scenario specific services for professional developers </a:t>
            </a:r>
            <a:r>
              <a:rPr lang="en-US" sz="1200" b="0" kern="1200" dirty="0">
                <a:solidFill>
                  <a:schemeClr val="tx1"/>
                </a:solidFill>
                <a:effectLst/>
                <a:latin typeface="Segoe UI" panose="020B0502040204020203" pitchFamily="34" charset="0"/>
                <a:ea typeface="+mn-ea"/>
                <a:cs typeface="+mn-cs"/>
              </a:rPr>
              <a:t>such as Bot Service, Cognitive Search, Form Recognizer, Video Analyzer. Others to mention are</a:t>
            </a:r>
            <a:endParaRPr lang="en-US" sz="1200" kern="1200" dirty="0">
              <a:solidFill>
                <a:schemeClr val="tx1"/>
              </a:solidFill>
              <a:effectLst/>
              <a:latin typeface="Segoe UI" panose="020B0502040204020203" pitchFamily="34" charset="0"/>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kern="1200" dirty="0">
                <a:solidFill>
                  <a:prstClr val="white"/>
                </a:solidFill>
                <a:effectLst/>
                <a:latin typeface="Segoe UI"/>
                <a:ea typeface="+mn-ea"/>
                <a:cs typeface="+mn-cs"/>
              </a:rPr>
              <a:t>Azure Bot Service </a:t>
            </a:r>
            <a:r>
              <a:rPr lang="en-US" sz="1200" kern="1200" dirty="0">
                <a:solidFill>
                  <a:prstClr val="white"/>
                </a:solidFill>
                <a:effectLst/>
                <a:latin typeface="Segoe UI"/>
                <a:ea typeface="+mn-ea"/>
                <a:cs typeface="+mn-cs"/>
              </a:rPr>
              <a:t>is built on Azure Bot Framework, the most popular open source-based bot framework. </a:t>
            </a:r>
            <a:r>
              <a:rPr lang="en-US" sz="1200" dirty="0"/>
              <a:t>you can build conversational experiences, often called conversational AI or bots, which can naturally interact with your users. </a:t>
            </a:r>
            <a:r>
              <a:rPr lang="en-US" sz="1200" kern="1200" dirty="0">
                <a:solidFill>
                  <a:prstClr val="white"/>
                </a:solidFill>
                <a:effectLst/>
                <a:latin typeface="Segoe UI"/>
                <a:ea typeface="+mn-ea"/>
                <a:cs typeface="+mn-cs"/>
              </a:rPr>
              <a:t>Many conversational AI solutions were deployed during the pandemic, to deliver the slue of information gathered and developed on covid and getting that info out to citizens. Whether they were on an agencies or a hospital’s web site or thru call centers.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dirty="0">
                <a:solidFill>
                  <a:prstClr val="white"/>
                </a:solidFill>
                <a:latin typeface="Segoe UI"/>
              </a:rPr>
              <a:t>Video Analyzer</a:t>
            </a:r>
            <a:r>
              <a:rPr lang="en-US" sz="1200" dirty="0">
                <a:solidFill>
                  <a:prstClr val="white"/>
                </a:solidFill>
                <a:latin typeface="Segoe UI"/>
              </a:rPr>
              <a:t>. is used to extract in-depth metadata from video and audio content.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dirty="0">
                <a:solidFill>
                  <a:prstClr val="white"/>
                </a:solidFill>
                <a:latin typeface="Segoe UI"/>
              </a:rPr>
              <a:t>You may have Jan 6 capitol riot – video analyzer built on computer vision and speech services technologies were used to process video from thousands of videos taken by individuals on their phones and posted online. Technologies like that helped identify individual present at capitol during that time.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Segoe UI" panose="020B0502040204020203" pitchFamily="34" charset="0"/>
                <a:ea typeface="+mn-ea"/>
                <a:cs typeface="+mn-cs"/>
              </a:rPr>
              <a:t>Knowledge Mining and Document intelligence </a:t>
            </a:r>
            <a:r>
              <a:rPr lang="en-US" sz="1200" kern="1200" dirty="0" err="1">
                <a:solidFill>
                  <a:schemeClr val="tx1"/>
                </a:solidFill>
                <a:effectLst/>
                <a:latin typeface="Segoe UI" panose="020B0502040204020203" pitchFamily="34" charset="0"/>
                <a:ea typeface="+mn-ea"/>
                <a:cs typeface="+mn-cs"/>
              </a:rPr>
              <a:t>solns</a:t>
            </a:r>
            <a:r>
              <a:rPr lang="en-US" sz="1200" kern="1200" dirty="0">
                <a:solidFill>
                  <a:schemeClr val="tx1"/>
                </a:solidFill>
                <a:effectLst/>
                <a:latin typeface="Segoe UI" panose="020B0502040204020203" pitchFamily="34" charset="0"/>
                <a:ea typeface="+mn-ea"/>
                <a:cs typeface="+mn-cs"/>
              </a:rPr>
              <a:t> can be built using Azure Cog Search and Form Recognizer</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kern="1200" dirty="0">
                <a:solidFill>
                  <a:schemeClr val="tx1"/>
                </a:solidFill>
                <a:effectLst/>
                <a:latin typeface="Segoe UI" panose="020B0502040204020203" pitchFamily="34" charset="0"/>
                <a:ea typeface="+mn-ea"/>
                <a:cs typeface="+mn-cs"/>
              </a:rPr>
              <a:t>Azure Cognitive Search </a:t>
            </a:r>
            <a:r>
              <a:rPr lang="en-US" sz="1200" kern="1200" dirty="0">
                <a:solidFill>
                  <a:schemeClr val="tx1"/>
                </a:solidFill>
                <a:effectLst/>
                <a:latin typeface="Segoe UI" panose="020B0502040204020203" pitchFamily="34" charset="0"/>
                <a:ea typeface="+mn-ea"/>
                <a:cs typeface="+mn-cs"/>
              </a:rPr>
              <a:t>is the only </a:t>
            </a:r>
            <a:r>
              <a:rPr lang="en-US" sz="1200" dirty="0">
                <a:solidFill>
                  <a:prstClr val="white"/>
                </a:solidFill>
                <a:latin typeface="Segoe UI"/>
              </a:rPr>
              <a:t>cloud search service with built-in AI capabilities </a:t>
            </a:r>
            <a:r>
              <a:rPr lang="en-US" sz="1200" kern="1200" dirty="0">
                <a:solidFill>
                  <a:schemeClr val="tx1"/>
                </a:solidFill>
                <a:effectLst/>
                <a:latin typeface="Segoe UI"/>
                <a:cs typeface="Segoe UI"/>
              </a:rPr>
              <a:t>to </a:t>
            </a:r>
            <a:r>
              <a:rPr lang="en-US" sz="1200" b="0" i="0" u="none" strike="noStrike" kern="1200" dirty="0">
                <a:solidFill>
                  <a:schemeClr val="tx1"/>
                </a:solidFill>
                <a:effectLst/>
                <a:latin typeface="+mn-lt"/>
                <a:ea typeface="+mn-ea"/>
                <a:cs typeface="+mn-cs"/>
              </a:rPr>
              <a:t>create a unique solution for finding value in your data.</a:t>
            </a:r>
            <a:endParaRPr lang="en-US" sz="1200" dirty="0">
              <a:solidFill>
                <a:prstClr val="white"/>
              </a:solidFill>
              <a:latin typeface="Segoe U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dirty="0">
                <a:solidFill>
                  <a:prstClr val="white"/>
                </a:solidFill>
                <a:latin typeface="Segoe UI"/>
              </a:rPr>
              <a:t>Form recognizer </a:t>
            </a:r>
            <a:r>
              <a:rPr lang="en-US" sz="1200" dirty="0">
                <a:solidFill>
                  <a:prstClr val="white"/>
                </a:solidFill>
                <a:latin typeface="Segoe UI"/>
              </a:rPr>
              <a:t>is designed to work on specific types of documents – forms. It extracts key value pairs from forms, thereby can help automate data entry tasks. Form recognizer is used by leading RPA providers such as </a:t>
            </a:r>
            <a:r>
              <a:rPr lang="en-US" sz="1200" dirty="0" err="1">
                <a:solidFill>
                  <a:prstClr val="white"/>
                </a:solidFill>
                <a:latin typeface="Segoe UI"/>
              </a:rPr>
              <a:t>UIPath</a:t>
            </a:r>
            <a:r>
              <a:rPr lang="en-US" sz="1200" dirty="0">
                <a:solidFill>
                  <a:prstClr val="white"/>
                </a:solidFill>
                <a:latin typeface="Segoe UI"/>
              </a:rPr>
              <a:t> as part of their solutions.</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dirty="0">
              <a:solidFill>
                <a:prstClr val="white"/>
              </a:solidFill>
              <a:effectLst/>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kern="1200" dirty="0">
                <a:solidFill>
                  <a:prstClr val="white"/>
                </a:solidFill>
                <a:effectLst/>
                <a:latin typeface="Segoe UI"/>
                <a:ea typeface="+mn-ea"/>
                <a:cs typeface="+mn-cs"/>
              </a:rPr>
              <a:t>Finally - another unique aspect of our portfolio is our Power Platform, which is built on top of Azure AI and empowers citizen developers like business users and analysts, </a:t>
            </a:r>
            <a:r>
              <a:rPr lang="en-US" sz="1200" b="0" i="0" u="none" strike="noStrike" kern="1200" dirty="0">
                <a:solidFill>
                  <a:schemeClr val="tx1"/>
                </a:solidFill>
                <a:effectLst/>
                <a:latin typeface="+mn-lt"/>
                <a:ea typeface="+mn-ea"/>
                <a:cs typeface="+mn-cs"/>
              </a:rPr>
              <a:t>through low-code, point-and-click experiences.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u="none" strike="noStrike" kern="1200" dirty="0">
                <a:solidFill>
                  <a:schemeClr val="tx1"/>
                </a:solidFill>
                <a:effectLst/>
                <a:latin typeface="+mn-lt"/>
                <a:ea typeface="+mn-ea"/>
                <a:cs typeface="+mn-cs"/>
              </a:rPr>
              <a:t>Using this portfolio - we would recommend starting as high as possible and go as low as you need to.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kern="1200" dirty="0">
                <a:solidFill>
                  <a:schemeClr val="tx1"/>
                </a:solidFill>
                <a:effectLst/>
                <a:latin typeface="+mn-lt"/>
                <a:ea typeface="+mn-ea"/>
                <a:cs typeface="+mn-cs"/>
              </a:rPr>
              <a:t>Only Microsoft provides such a comprehensive set of capabilities for professional and citizen developer to harness the potential of AI – an enterprise grade secure and compliance set of services.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kern="1200" dirty="0">
                <a:solidFill>
                  <a:schemeClr val="tx1"/>
                </a:solidFill>
                <a:effectLst/>
                <a:latin typeface="+mn-lt"/>
                <a:ea typeface="+mn-ea"/>
                <a:cs typeface="+mn-cs"/>
              </a:rPr>
              <a:t>(click) Please also note they are FedRAMP high compliant in Azure commercial and government clouds. </a:t>
            </a:r>
            <a:endParaRPr lang="en-US" sz="1200" kern="1200" dirty="0">
              <a:solidFill>
                <a:prstClr val="white"/>
              </a:solidFill>
              <a:effectLst/>
              <a:latin typeface="Segoe UI"/>
              <a:ea typeface="+mn-ea"/>
              <a:cs typeface="+mn-cs"/>
            </a:endParaRP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And you has access to these services through your Microsoft Enterprise Agreement without any additional contracting necessary. </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a:t>
            </a:r>
          </a:p>
          <a:p>
            <a:r>
              <a:rPr lang="en-US" sz="1200" b="0" i="0" u="none" strike="noStrike" kern="1200" dirty="0">
                <a:solidFill>
                  <a:schemeClr val="tx1"/>
                </a:solidFill>
                <a:effectLst/>
                <a:latin typeface="+mn-lt"/>
                <a:ea typeface="+mn-ea"/>
                <a:cs typeface="+mn-cs"/>
              </a:rPr>
              <a:t>Azure AI is a set of AI services that are built upon Azure and deeply integrated with Azure’s Data, App Development, Compute services and tools.</a:t>
            </a:r>
          </a:p>
          <a:p>
            <a:pPr lvl="0"/>
            <a:endParaRPr lang="en-US" sz="1200" b="1" u="sng"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With Azure Machine Learning, we provide developers data scientists and developers to build, train and deploy models. </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AML is the only cloud ML service that enables developers of all skill levels to build ML models – from a code first experience, to drag &amp; drop, to automated machine learning where developers are not required to have any ML knowledge. No matter how models are built, they are stored and managed in a central registry.</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AML also provides advanced MLOPs capabilities with built-in integration with Azure DevOps. This enables developers to achieve model reproducibility, model validation, model deployment and model retraining capabilities. </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Finally, AML is built on an open-source foundation. </a:t>
            </a:r>
            <a:r>
              <a:rPr lang="en-US" sz="1200" kern="1200" dirty="0">
                <a:solidFill>
                  <a:schemeClr val="tx1"/>
                </a:solidFill>
                <a:effectLst/>
                <a:latin typeface="Segoe UI" panose="020B0502040204020203" pitchFamily="34" charset="0"/>
                <a:ea typeface="+mn-ea"/>
                <a:cs typeface="+mn-cs"/>
              </a:rPr>
              <a:t>Developers can choose the Python tool and process of their choice and even get started on their laptops. They have the freedom to use </a:t>
            </a:r>
            <a:r>
              <a:rPr lang="en-US" sz="1200" kern="1200" dirty="0" err="1">
                <a:solidFill>
                  <a:schemeClr val="tx1"/>
                </a:solidFill>
                <a:effectLst/>
                <a:latin typeface="Segoe UI" panose="020B0502040204020203" pitchFamily="34" charset="0"/>
                <a:ea typeface="+mn-ea"/>
                <a:cs typeface="+mn-cs"/>
              </a:rPr>
              <a:t>MLflow</a:t>
            </a:r>
            <a:r>
              <a:rPr lang="en-US" sz="1200" kern="1200" dirty="0">
                <a:solidFill>
                  <a:schemeClr val="tx1"/>
                </a:solidFill>
                <a:effectLst/>
                <a:latin typeface="Segoe UI" panose="020B0502040204020203" pitchFamily="34" charset="0"/>
                <a:ea typeface="+mn-ea"/>
                <a:cs typeface="+mn-cs"/>
              </a:rPr>
              <a:t> if they’d like and take advantage of the ONNX Runtime to optimize inferencing on multiple HW targets.</a:t>
            </a:r>
          </a:p>
          <a:p>
            <a:pPr marL="171450" lvl="0" indent="-171450">
              <a:buFont typeface="Arial" panose="020B0604020202020204" pitchFamily="34" charset="0"/>
              <a:buChar char="•"/>
            </a:pPr>
            <a:endParaRPr lang="en-US" sz="1200" kern="1200" dirty="0">
              <a:solidFill>
                <a:schemeClr val="tx1"/>
              </a:solidFill>
              <a:effectLst/>
              <a:latin typeface="Segoe UI" panose="020B050204020402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u="sng" kern="1200" dirty="0">
                <a:solidFill>
                  <a:schemeClr val="tx1"/>
                </a:solidFill>
                <a:effectLst/>
                <a:latin typeface="+mn-lt"/>
                <a:ea typeface="+mn-ea"/>
                <a:cs typeface="+mn-cs"/>
              </a:rPr>
              <a:t>Customizable Vision, Speech, Language &amp; Decision Models:</a:t>
            </a:r>
            <a:endParaRPr lang="en-US" sz="1200" kern="1200" dirty="0">
              <a:solidFill>
                <a:schemeClr val="tx1"/>
              </a:solidFill>
              <a:effectLst/>
              <a:latin typeface="Segoe UI" panose="020B0502040204020203" pitchFamily="34" charset="0"/>
              <a:ea typeface="+mn-ea"/>
              <a:cs typeface="+mn-cs"/>
            </a:endParaRPr>
          </a:p>
          <a:p>
            <a:pPr marL="0" lvl="0" indent="0">
              <a:buFont typeface="Arial" panose="020B0604020202020204" pitchFamily="34" charset="0"/>
              <a:buNone/>
            </a:pPr>
            <a:r>
              <a:rPr lang="en-US" sz="1200" kern="1200" dirty="0">
                <a:solidFill>
                  <a:schemeClr val="tx1"/>
                </a:solidFill>
                <a:effectLst/>
                <a:latin typeface="Segoe UI" panose="020B0502040204020203" pitchFamily="34" charset="0"/>
                <a:ea typeface="+mn-ea"/>
                <a:cs typeface="+mn-cs"/>
              </a:rPr>
              <a:t>Built with Azure Machine Learning, we also offer developers the most comprehensive set of domain-specific pre-trained models – 30 across Vision, Speech, Language and Decision making – which are all based on our breakthrough research. Not only does Azure AI have the most number of pre-trained models, we are the only ones that can enable deployment anywhere – on-premises, on the edge and even other clouds through the use of containers. </a:t>
            </a:r>
          </a:p>
          <a:p>
            <a:pPr marL="0" lvl="0" indent="0">
              <a:buFont typeface="Arial" panose="020B0604020202020204" pitchFamily="34" charset="0"/>
              <a:buNone/>
            </a:pPr>
            <a:endParaRPr lang="en-US" sz="1200" kern="1200" dirty="0">
              <a:solidFill>
                <a:schemeClr val="tx1"/>
              </a:solidFill>
              <a:effectLst/>
              <a:latin typeface="Segoe UI" panose="020B0502040204020203" pitchFamily="34" charset="0"/>
              <a:ea typeface="+mn-ea"/>
              <a:cs typeface="+mn-cs"/>
            </a:endParaRPr>
          </a:p>
          <a:p>
            <a:pPr marL="0" lvl="0" indent="0">
              <a:buFont typeface="Arial" panose="020B0604020202020204" pitchFamily="34" charset="0"/>
              <a:buNone/>
            </a:pPr>
            <a:endParaRPr lang="en-US" sz="1200" kern="1200" dirty="0">
              <a:solidFill>
                <a:schemeClr val="tx1"/>
              </a:solidFill>
              <a:effectLst/>
              <a:latin typeface="Segoe UI" panose="020B0502040204020203" pitchFamily="34" charset="0"/>
              <a:ea typeface="+mn-ea"/>
              <a:cs typeface="+mn-cs"/>
            </a:endParaRPr>
          </a:p>
          <a:p>
            <a:pPr marL="0" lvl="0" indent="0">
              <a:buFont typeface="Arial" panose="020B0604020202020204" pitchFamily="34" charset="0"/>
              <a:buNone/>
            </a:pPr>
            <a:r>
              <a:rPr lang="en-US" sz="1200" b="1" u="sng" kern="1200" dirty="0">
                <a:solidFill>
                  <a:schemeClr val="tx1"/>
                </a:solidFill>
                <a:effectLst/>
                <a:latin typeface="Segoe UI" panose="020B0502040204020203" pitchFamily="34" charset="0"/>
                <a:ea typeface="+mn-ea"/>
                <a:cs typeface="+mn-cs"/>
              </a:rPr>
              <a:t>Scenario Specific Services</a:t>
            </a:r>
          </a:p>
          <a:p>
            <a:pPr marL="0" lvl="0" indent="0">
              <a:buFont typeface="Arial" panose="020B0604020202020204" pitchFamily="34" charset="0"/>
              <a:buNone/>
            </a:pPr>
            <a:r>
              <a:rPr lang="en-US" sz="1200" kern="1200" dirty="0">
                <a:solidFill>
                  <a:schemeClr val="tx1"/>
                </a:solidFill>
                <a:effectLst/>
                <a:latin typeface="Segoe UI" panose="020B0502040204020203" pitchFamily="34" charset="0"/>
                <a:ea typeface="+mn-ea"/>
                <a:cs typeface="+mn-cs"/>
              </a:rPr>
              <a:t>Finally, we offer AI applications specific services for professional developers.</a:t>
            </a:r>
          </a:p>
          <a:p>
            <a:pPr marL="0" lvl="0" indent="0">
              <a:buFont typeface="Arial" panose="020B0604020202020204" pitchFamily="34" charset="0"/>
              <a:buNone/>
            </a:pPr>
            <a:endParaRPr lang="en-US" sz="1200" kern="1200" dirty="0">
              <a:solidFill>
                <a:schemeClr val="tx1"/>
              </a:solidFill>
              <a:effectLst/>
              <a:latin typeface="Segoe UI" panose="020B0502040204020203" pitchFamily="34" charset="0"/>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prstClr val="white"/>
                </a:solidFill>
                <a:effectLst/>
                <a:latin typeface="Segoe UI"/>
                <a:ea typeface="+mn-ea"/>
                <a:cs typeface="+mn-cs"/>
              </a:rPr>
              <a:t>Azure Bot Service is built on Azure Bot Framework, the most popular open source based bot framework.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Segoe UI" panose="020B0502040204020203" pitchFamily="34" charset="0"/>
                <a:ea typeface="+mn-ea"/>
                <a:cs typeface="+mn-cs"/>
              </a:rPr>
              <a:t>This includes Azure Search is the only </a:t>
            </a:r>
            <a:r>
              <a:rPr lang="en-US" sz="1200" dirty="0">
                <a:solidFill>
                  <a:prstClr val="white"/>
                </a:solidFill>
                <a:latin typeface="Segoe UI"/>
              </a:rPr>
              <a:t>cloud app search service with built-in AI capabilities. This facilitates the creation of knowledge mining apps.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solidFill>
                  <a:prstClr val="white"/>
                </a:solidFill>
                <a:latin typeface="Segoe UI"/>
              </a:rPr>
              <a:t>Form recognizer has been designed to work on specific types of documents – forms. It extracts key value pairs from forms, thereby automating data entry tasks. Form recognizer is used by leading RPA providers as part of their solutions.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solidFill>
                  <a:prstClr val="white"/>
                </a:solidFill>
                <a:latin typeface="Segoe UI"/>
              </a:rPr>
              <a:t>Finally, we have Video Indexer. Video Indexer that is used to extract in-depth metadata from video and audio content.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dirty="0">
              <a:solidFill>
                <a:prstClr val="white"/>
              </a:solidFill>
              <a:effectLst/>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kern="1200" dirty="0">
                <a:solidFill>
                  <a:prstClr val="white"/>
                </a:solidFill>
                <a:effectLst/>
                <a:latin typeface="Segoe UI"/>
                <a:ea typeface="+mn-ea"/>
                <a:cs typeface="+mn-cs"/>
              </a:rPr>
              <a:t>Another aspect that makes us unique is our Power Platform, which is built on top of Azure AI and empowers citizen developers like business users and analysts, </a:t>
            </a:r>
            <a:r>
              <a:rPr lang="en-US" sz="1200" b="0" i="0" u="none" strike="noStrike" kern="1200" dirty="0">
                <a:solidFill>
                  <a:schemeClr val="tx1"/>
                </a:solidFill>
                <a:effectLst/>
                <a:latin typeface="+mn-lt"/>
                <a:ea typeface="+mn-ea"/>
                <a:cs typeface="+mn-cs"/>
              </a:rPr>
              <a:t>through low-code, point-and-click experiences.</a:t>
            </a:r>
            <a:endParaRPr lang="en-US" sz="1200" kern="1200" dirty="0">
              <a:solidFill>
                <a:prstClr val="white"/>
              </a:solidFill>
              <a:effectLst/>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dirty="0">
              <a:solidFill>
                <a:prstClr val="white"/>
              </a:solidFill>
              <a:effectLst/>
              <a:latin typeface="Segoe UI"/>
              <a:ea typeface="+mn-ea"/>
              <a:cs typeface="+mn-cs"/>
            </a:endParaRPr>
          </a:p>
          <a:p>
            <a:r>
              <a:rPr lang="en-US" sz="1200" b="0" i="0" u="none" strike="noStrike" kern="1200" dirty="0">
                <a:solidFill>
                  <a:schemeClr val="tx1"/>
                </a:solidFill>
                <a:effectLst/>
                <a:latin typeface="+mn-lt"/>
                <a:ea typeface="+mn-ea"/>
                <a:cs typeface="+mn-cs"/>
              </a:rPr>
              <a:t>Azure AI powers AI Builder, which serves AI capabilities to the rest of Power Platform. Citizen Developers can use Power Platform to:</a:t>
            </a:r>
          </a:p>
          <a:p>
            <a:pPr marL="0" indent="0">
              <a:buFont typeface="Arial" panose="020B0604020202020204" pitchFamily="34" charset="0"/>
              <a:buNone/>
            </a:pPr>
            <a:endParaRPr lang="en-US" sz="1200" b="0" i="0" u="none" strike="noStrike"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Build custom AI applications that can predict customer churn, automatically route customer requests, and simplify inventory management through advanced image processing with PowerApps.</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Automate tedious tasks such as invoice processing with Microsoft Automate.</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Extract key phrases in documents, detect sentiment in content such as customer reviews, and build custom machine learning models in Power BI.</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Build virtual agents in a no-code fashion.</a:t>
            </a:r>
          </a:p>
          <a:p>
            <a:pPr marL="171450" indent="-171450">
              <a:buFont typeface="Arial" panose="020B0604020202020204" pitchFamily="34" charset="0"/>
              <a:buChar char="•"/>
            </a:pPr>
            <a:endParaRPr lang="en-US" sz="1200" b="0" i="0" u="none" strike="noStrike" kern="1200" dirty="0">
              <a:solidFill>
                <a:schemeClr val="tx1"/>
              </a:solidFill>
              <a:effectLst/>
              <a:latin typeface="+mn-lt"/>
              <a:ea typeface="+mn-ea"/>
              <a:cs typeface="+mn-cs"/>
            </a:endParaRPr>
          </a:p>
          <a:p>
            <a:pPr marL="0" indent="0">
              <a:buFont typeface="Arial" panose="020B0604020202020204" pitchFamily="34" charset="0"/>
              <a:buNone/>
            </a:pPr>
            <a:r>
              <a:rPr lang="en-US" sz="1200" b="0" i="0" u="none" strike="noStrike" kern="1200" dirty="0">
                <a:solidFill>
                  <a:schemeClr val="tx1"/>
                </a:solidFill>
                <a:effectLst/>
                <a:latin typeface="+mn-lt"/>
                <a:ea typeface="+mn-ea"/>
                <a:cs typeface="+mn-cs"/>
              </a:rPr>
              <a:t>Power Platform and Azure work well together. This enables companies to empower everyone in their organizations collaborate and build AI applications. </a:t>
            </a:r>
          </a:p>
          <a:p>
            <a:pPr marL="0" lvl="0" indent="0">
              <a:buFont typeface="Arial" panose="020B0604020202020204" pitchFamily="34" charset="0"/>
              <a:buNone/>
            </a:pPr>
            <a:endParaRPr lang="en-US" sz="1200" b="0" i="0" u="none" strike="noStrike" kern="1200" dirty="0">
              <a:solidFill>
                <a:schemeClr val="tx1"/>
              </a:solidFill>
              <a:effectLst/>
              <a:latin typeface="+mn-lt"/>
              <a:ea typeface="+mn-ea"/>
              <a:cs typeface="+mn-cs"/>
            </a:endParaRPr>
          </a:p>
          <a:p>
            <a:pPr marL="0" lvl="0" indent="0">
              <a:buFont typeface="Arial" panose="020B0604020202020204" pitchFamily="34" charset="0"/>
              <a:buNone/>
            </a:pPr>
            <a:r>
              <a:rPr lang="en-US" sz="1200" kern="1200" dirty="0">
                <a:solidFill>
                  <a:schemeClr val="tx1"/>
                </a:solidFill>
                <a:effectLst/>
                <a:latin typeface="+mn-lt"/>
                <a:ea typeface="+mn-ea"/>
                <a:cs typeface="+mn-cs"/>
              </a:rPr>
              <a:t>Only Microsoft provides such a comprehensive set of capabilities for professional and citizen developer to harness the potential of AI</a:t>
            </a:r>
          </a:p>
          <a:p>
            <a:pPr marL="171450" lvl="0" indent="-171450">
              <a:buFont typeface="Arial" panose="020B0604020202020204" pitchFamily="34" charset="0"/>
              <a:buChar char="•"/>
            </a:pP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1P: M365, D365, Power Platform, LinkedIn, Bing</a:t>
            </a:r>
          </a:p>
          <a:p>
            <a:r>
              <a:rPr lang="en-US" sz="1200" b="0" i="0" u="none" strike="noStrike" kern="1200" dirty="0">
                <a:solidFill>
                  <a:schemeClr val="tx1"/>
                </a:solidFill>
                <a:effectLst/>
                <a:latin typeface="+mn-lt"/>
                <a:ea typeface="+mn-ea"/>
                <a:cs typeface="+mn-cs"/>
              </a:rPr>
              <a:t>3P: ISV, SI, customer implementation</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D864F33-6B66-41CF-BE59-AF14614133F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490675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200">
                <a:effectLst/>
                <a:latin typeface="Segoe UI" panose="020B0502040204020203" pitchFamily="34" charset="0"/>
                <a:ea typeface="Calibri" panose="020F0502020204030204" pitchFamily="34" charset="0"/>
              </a:rPr>
              <a:t>Azure Synapse unifies your data, your data tasks, and your data teams with a limitless analytics service that does it all. </a:t>
            </a:r>
            <a:r>
              <a:rPr lang="en-US" sz="1200">
                <a:effectLst/>
                <a:latin typeface="Segoe UI" panose="020B0502040204020203" pitchFamily="34" charset="0"/>
                <a:ea typeface="Calibri" panose="020F0502020204030204" pitchFamily="34" charset="0"/>
                <a:cs typeface="Arial" panose="020B0604020202020204" pitchFamily="34" charset="0"/>
              </a:rPr>
              <a:t>This is the result of a multi-year effort.</a:t>
            </a:r>
            <a:endParaRPr lang="en-US" sz="120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200">
                <a:effectLst/>
                <a:latin typeface="Segoe UI" panose="020B0502040204020203" pitchFamily="34" charset="0"/>
                <a:ea typeface="Calibri" panose="020F0502020204030204" pitchFamily="34" charset="0"/>
                <a:cs typeface="Arial" panose="020B0604020202020204" pitchFamily="34" charset="0"/>
              </a:rPr>
              <a:t> </a:t>
            </a:r>
            <a:endParaRPr lang="en-US" sz="120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200">
                <a:effectLst/>
                <a:latin typeface="Segoe UI" panose="020B0502040204020203" pitchFamily="34" charset="0"/>
                <a:ea typeface="Calibri" panose="020F0502020204030204" pitchFamily="34" charset="0"/>
                <a:cs typeface="Arial" panose="020B0604020202020204" pitchFamily="34" charset="0"/>
              </a:rPr>
              <a:t>We set out to rearchitect and create the next generation of query processing and data management with Synapse to meet the needs of the modern, high scale, volume, velocity, and variety of data workloads. </a:t>
            </a:r>
            <a:endParaRPr lang="en-US" sz="120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200">
                <a:effectLst/>
                <a:latin typeface="Segoe UI" panose="020B0502040204020203" pitchFamily="34" charset="0"/>
                <a:ea typeface="Calibri" panose="020F0502020204030204" pitchFamily="34" charset="0"/>
                <a:cs typeface="Arial" panose="020B0604020202020204" pitchFamily="34" charset="0"/>
              </a:rPr>
              <a:t> </a:t>
            </a:r>
            <a:endParaRPr lang="en-US" sz="120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200">
                <a:effectLst/>
                <a:latin typeface="Segoe UI" panose="020B0502040204020203" pitchFamily="34" charset="0"/>
                <a:ea typeface="Calibri" panose="020F0502020204030204" pitchFamily="34" charset="0"/>
                <a:cs typeface="Arial" panose="020B0604020202020204" pitchFamily="34" charset="0"/>
              </a:rPr>
              <a:t>As these modern workloads require both SQL and Apache Spark, we saw that customers would need a cloud-native analytics service engine that converged big data and data warehousing so they could achieve limitless scale on structured, semi-structured, and un-structured data.</a:t>
            </a:r>
          </a:p>
          <a:p>
            <a:endParaRPr lang="en-US"/>
          </a:p>
          <a:p>
            <a:endParaRPr lang="en-US"/>
          </a:p>
          <a:p>
            <a:r>
              <a:rPr lang="en-US"/>
              <a:t>Kim</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E10514-FFDB-4E29-B433-26D3AADC25F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14175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2.xml"/><Relationship Id="rId4" Type="http://schemas.openxmlformats.org/officeDocument/2006/relationships/image" Target="../media/image9.emf"/></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image" Target="../media/image9.emf"/></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2.xml"/><Relationship Id="rId4" Type="http://schemas.openxmlformats.org/officeDocument/2006/relationships/image" Target="../media/image9.emf"/></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2.xml"/><Relationship Id="rId4" Type="http://schemas.openxmlformats.org/officeDocument/2006/relationships/image" Target="../media/image9.emf"/></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image" Target="../media/image9.emf"/></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2.xml"/><Relationship Id="rId4" Type="http://schemas.openxmlformats.org/officeDocument/2006/relationships/image" Target="../media/image9.emf"/></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1.xml"/><Relationship Id="rId5" Type="http://schemas.openxmlformats.org/officeDocument/2006/relationships/image" Target="../media/image5.emf"/><Relationship Id="rId4" Type="http://schemas.openxmlformats.org/officeDocument/2006/relationships/oleObject" Target="../embeddings/oleObject1.bin"/></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12C7B4-8F41-4AED-913A-149799492E51}"/>
              </a:ext>
            </a:extLst>
          </p:cNvPr>
          <p:cNvSpPr>
            <a:spLocks noGrp="1"/>
          </p:cNvSpPr>
          <p:nvPr>
            <p:ph type="title"/>
          </p:nvPr>
        </p:nvSpPr>
        <p:spPr/>
        <p:txBody>
          <a:bodyPr/>
          <a:lstStyle/>
          <a:p>
            <a:r>
              <a:rPr lang="en-US"/>
              <a:t>Click to edit Master title style</a:t>
            </a:r>
            <a:endParaRPr lang="en-IN"/>
          </a:p>
        </p:txBody>
      </p:sp>
      <p:sp>
        <p:nvSpPr>
          <p:cNvPr id="5" name="Content Placeholder 4">
            <a:extLst>
              <a:ext uri="{FF2B5EF4-FFF2-40B4-BE49-F238E27FC236}">
                <a16:creationId xmlns:a16="http://schemas.microsoft.com/office/drawing/2014/main" id="{9023D541-9A63-4D77-83C4-FB6ECFF0F028}"/>
              </a:ext>
            </a:extLst>
          </p:cNvPr>
          <p:cNvSpPr>
            <a:spLocks noGrp="1"/>
          </p:cNvSpPr>
          <p:nvPr>
            <p:ph sz="quarter" idx="10"/>
          </p:nvPr>
        </p:nvSpPr>
        <p:spPr>
          <a:xfrm>
            <a:off x="6481235" y="1830182"/>
            <a:ext cx="457200" cy="457200"/>
          </a:xfrm>
        </p:spPr>
        <p:txBody>
          <a:bodyPr/>
          <a:lstStyle>
            <a:lvl1pPr>
              <a:defRPr sz="1000"/>
            </a:lvl1pPr>
          </a:lstStyle>
          <a:p>
            <a:pPr lvl="0"/>
            <a:endParaRPr lang="en-IN" dirty="0"/>
          </a:p>
        </p:txBody>
      </p:sp>
      <p:sp>
        <p:nvSpPr>
          <p:cNvPr id="7" name="Content Placeholder 6">
            <a:extLst>
              <a:ext uri="{FF2B5EF4-FFF2-40B4-BE49-F238E27FC236}">
                <a16:creationId xmlns:a16="http://schemas.microsoft.com/office/drawing/2014/main" id="{2977083B-9B9B-464A-BE9B-8E84AE86CA91}"/>
              </a:ext>
            </a:extLst>
          </p:cNvPr>
          <p:cNvSpPr>
            <a:spLocks noGrp="1"/>
          </p:cNvSpPr>
          <p:nvPr>
            <p:ph sz="quarter" idx="11"/>
          </p:nvPr>
        </p:nvSpPr>
        <p:spPr>
          <a:xfrm>
            <a:off x="10697636" y="1830182"/>
            <a:ext cx="457200" cy="457200"/>
          </a:xfrm>
        </p:spPr>
        <p:txBody>
          <a:bodyPr/>
          <a:lstStyle>
            <a:lvl1pPr>
              <a:defRPr sz="1000"/>
            </a:lvl1pPr>
          </a:lstStyle>
          <a:p>
            <a:pPr lvl="0"/>
            <a:endParaRPr lang="en-IN" dirty="0"/>
          </a:p>
        </p:txBody>
      </p:sp>
      <p:sp>
        <p:nvSpPr>
          <p:cNvPr id="9" name="Content Placeholder 8">
            <a:extLst>
              <a:ext uri="{FF2B5EF4-FFF2-40B4-BE49-F238E27FC236}">
                <a16:creationId xmlns:a16="http://schemas.microsoft.com/office/drawing/2014/main" id="{CB1B75C4-1FD9-43F0-B6E0-6A3877CC40D9}"/>
              </a:ext>
            </a:extLst>
          </p:cNvPr>
          <p:cNvSpPr>
            <a:spLocks noGrp="1"/>
          </p:cNvSpPr>
          <p:nvPr>
            <p:ph sz="quarter" idx="12"/>
          </p:nvPr>
        </p:nvSpPr>
        <p:spPr>
          <a:xfrm>
            <a:off x="2264834" y="1830182"/>
            <a:ext cx="457200" cy="457200"/>
          </a:xfrm>
        </p:spPr>
        <p:txBody>
          <a:bodyPr/>
          <a:lstStyle>
            <a:lvl1pPr>
              <a:defRPr sz="1000"/>
            </a:lvl1pPr>
          </a:lstStyle>
          <a:p>
            <a:pPr lvl="0"/>
            <a:endParaRPr lang="en-IN" dirty="0"/>
          </a:p>
        </p:txBody>
      </p:sp>
      <p:sp>
        <p:nvSpPr>
          <p:cNvPr id="11" name="Content Placeholder 10">
            <a:extLst>
              <a:ext uri="{FF2B5EF4-FFF2-40B4-BE49-F238E27FC236}">
                <a16:creationId xmlns:a16="http://schemas.microsoft.com/office/drawing/2014/main" id="{1C035D27-8C42-4B57-84FD-7623D7F7AA3E}"/>
              </a:ext>
            </a:extLst>
          </p:cNvPr>
          <p:cNvSpPr>
            <a:spLocks noGrp="1"/>
          </p:cNvSpPr>
          <p:nvPr>
            <p:ph sz="quarter" idx="13"/>
          </p:nvPr>
        </p:nvSpPr>
        <p:spPr>
          <a:xfrm>
            <a:off x="5075768" y="1830182"/>
            <a:ext cx="457200" cy="457200"/>
          </a:xfrm>
        </p:spPr>
        <p:txBody>
          <a:bodyPr/>
          <a:lstStyle>
            <a:lvl1pPr>
              <a:defRPr sz="1000"/>
            </a:lvl1pPr>
          </a:lstStyle>
          <a:p>
            <a:pPr lvl="0"/>
            <a:endParaRPr lang="en-IN" dirty="0"/>
          </a:p>
        </p:txBody>
      </p:sp>
      <p:sp>
        <p:nvSpPr>
          <p:cNvPr id="13" name="Content Placeholder 12">
            <a:extLst>
              <a:ext uri="{FF2B5EF4-FFF2-40B4-BE49-F238E27FC236}">
                <a16:creationId xmlns:a16="http://schemas.microsoft.com/office/drawing/2014/main" id="{446CF28F-8C86-48E2-B4AE-30FC7351091D}"/>
              </a:ext>
            </a:extLst>
          </p:cNvPr>
          <p:cNvSpPr>
            <a:spLocks noGrp="1"/>
          </p:cNvSpPr>
          <p:nvPr>
            <p:ph sz="quarter" idx="14"/>
          </p:nvPr>
        </p:nvSpPr>
        <p:spPr>
          <a:xfrm>
            <a:off x="859367" y="1830182"/>
            <a:ext cx="457200" cy="457200"/>
          </a:xfrm>
        </p:spPr>
        <p:txBody>
          <a:bodyPr/>
          <a:lstStyle>
            <a:lvl1pPr>
              <a:defRPr sz="1000"/>
            </a:lvl1pPr>
          </a:lstStyle>
          <a:p>
            <a:pPr lvl="0"/>
            <a:endParaRPr lang="en-IN" dirty="0"/>
          </a:p>
        </p:txBody>
      </p:sp>
      <p:sp>
        <p:nvSpPr>
          <p:cNvPr id="15" name="Content Placeholder 14">
            <a:extLst>
              <a:ext uri="{FF2B5EF4-FFF2-40B4-BE49-F238E27FC236}">
                <a16:creationId xmlns:a16="http://schemas.microsoft.com/office/drawing/2014/main" id="{D99B61BD-8FEA-4ED5-9631-D4454B52CC03}"/>
              </a:ext>
            </a:extLst>
          </p:cNvPr>
          <p:cNvSpPr>
            <a:spLocks noGrp="1"/>
          </p:cNvSpPr>
          <p:nvPr>
            <p:ph sz="quarter" idx="15"/>
          </p:nvPr>
        </p:nvSpPr>
        <p:spPr>
          <a:xfrm>
            <a:off x="3670301" y="1830182"/>
            <a:ext cx="457200" cy="457200"/>
          </a:xfrm>
        </p:spPr>
        <p:txBody>
          <a:bodyPr/>
          <a:lstStyle>
            <a:lvl1pPr>
              <a:defRPr sz="1000"/>
            </a:lvl1pPr>
          </a:lstStyle>
          <a:p>
            <a:pPr lvl="0"/>
            <a:endParaRPr lang="en-IN" dirty="0"/>
          </a:p>
        </p:txBody>
      </p:sp>
      <p:sp>
        <p:nvSpPr>
          <p:cNvPr id="17" name="Content Placeholder 16">
            <a:extLst>
              <a:ext uri="{FF2B5EF4-FFF2-40B4-BE49-F238E27FC236}">
                <a16:creationId xmlns:a16="http://schemas.microsoft.com/office/drawing/2014/main" id="{DDE8BF0B-E624-4113-B74C-6EF4D6464319}"/>
              </a:ext>
            </a:extLst>
          </p:cNvPr>
          <p:cNvSpPr>
            <a:spLocks noGrp="1"/>
          </p:cNvSpPr>
          <p:nvPr>
            <p:ph sz="quarter" idx="16"/>
          </p:nvPr>
        </p:nvSpPr>
        <p:spPr>
          <a:xfrm>
            <a:off x="7886702" y="1830182"/>
            <a:ext cx="457200" cy="457200"/>
          </a:xfrm>
        </p:spPr>
        <p:txBody>
          <a:bodyPr/>
          <a:lstStyle>
            <a:lvl1pPr>
              <a:defRPr sz="1000"/>
            </a:lvl1pPr>
          </a:lstStyle>
          <a:p>
            <a:pPr lvl="0"/>
            <a:endParaRPr lang="en-IN" dirty="0"/>
          </a:p>
        </p:txBody>
      </p:sp>
      <p:sp>
        <p:nvSpPr>
          <p:cNvPr id="19" name="Content Placeholder 18">
            <a:extLst>
              <a:ext uri="{FF2B5EF4-FFF2-40B4-BE49-F238E27FC236}">
                <a16:creationId xmlns:a16="http://schemas.microsoft.com/office/drawing/2014/main" id="{39007541-0074-4754-A2BB-00FC29C048C6}"/>
              </a:ext>
            </a:extLst>
          </p:cNvPr>
          <p:cNvSpPr>
            <a:spLocks noGrp="1"/>
          </p:cNvSpPr>
          <p:nvPr>
            <p:ph sz="quarter" idx="17"/>
          </p:nvPr>
        </p:nvSpPr>
        <p:spPr>
          <a:xfrm>
            <a:off x="9292169" y="1830182"/>
            <a:ext cx="457200" cy="457200"/>
          </a:xfrm>
        </p:spPr>
        <p:txBody>
          <a:bodyPr/>
          <a:lstStyle>
            <a:lvl1pPr>
              <a:defRPr sz="1000"/>
            </a:lvl1pPr>
          </a:lstStyle>
          <a:p>
            <a:pPr lvl="0"/>
            <a:endParaRPr lang="en-IN" dirty="0"/>
          </a:p>
        </p:txBody>
      </p:sp>
      <p:sp>
        <p:nvSpPr>
          <p:cNvPr id="21" name="Content Placeholder 20">
            <a:extLst>
              <a:ext uri="{FF2B5EF4-FFF2-40B4-BE49-F238E27FC236}">
                <a16:creationId xmlns:a16="http://schemas.microsoft.com/office/drawing/2014/main" id="{F8717284-9645-43BF-80AC-AA904A6B6A28}"/>
              </a:ext>
            </a:extLst>
          </p:cNvPr>
          <p:cNvSpPr>
            <a:spLocks noGrp="1"/>
          </p:cNvSpPr>
          <p:nvPr>
            <p:ph sz="quarter" idx="18"/>
          </p:nvPr>
        </p:nvSpPr>
        <p:spPr>
          <a:xfrm>
            <a:off x="859367" y="2644259"/>
            <a:ext cx="457200" cy="457200"/>
          </a:xfrm>
        </p:spPr>
        <p:txBody>
          <a:bodyPr/>
          <a:lstStyle>
            <a:lvl1pPr>
              <a:defRPr sz="1000"/>
            </a:lvl1pPr>
          </a:lstStyle>
          <a:p>
            <a:pPr lvl="0"/>
            <a:endParaRPr lang="en-IN" dirty="0"/>
          </a:p>
        </p:txBody>
      </p:sp>
      <p:sp>
        <p:nvSpPr>
          <p:cNvPr id="23" name="Content Placeholder 22">
            <a:extLst>
              <a:ext uri="{FF2B5EF4-FFF2-40B4-BE49-F238E27FC236}">
                <a16:creationId xmlns:a16="http://schemas.microsoft.com/office/drawing/2014/main" id="{F06E4E2C-18CD-4A94-8003-3D6571005336}"/>
              </a:ext>
            </a:extLst>
          </p:cNvPr>
          <p:cNvSpPr>
            <a:spLocks noGrp="1"/>
          </p:cNvSpPr>
          <p:nvPr>
            <p:ph sz="quarter" idx="19"/>
          </p:nvPr>
        </p:nvSpPr>
        <p:spPr>
          <a:xfrm>
            <a:off x="5075768" y="2644259"/>
            <a:ext cx="457200" cy="457200"/>
          </a:xfrm>
        </p:spPr>
        <p:txBody>
          <a:bodyPr/>
          <a:lstStyle>
            <a:lvl1pPr>
              <a:defRPr sz="1000"/>
            </a:lvl1pPr>
          </a:lstStyle>
          <a:p>
            <a:pPr lvl="0"/>
            <a:endParaRPr lang="en-IN" dirty="0"/>
          </a:p>
        </p:txBody>
      </p:sp>
      <p:sp>
        <p:nvSpPr>
          <p:cNvPr id="25" name="Content Placeholder 24">
            <a:extLst>
              <a:ext uri="{FF2B5EF4-FFF2-40B4-BE49-F238E27FC236}">
                <a16:creationId xmlns:a16="http://schemas.microsoft.com/office/drawing/2014/main" id="{BCF4003E-1C5F-4ADF-BAA5-3B23AD8096BC}"/>
              </a:ext>
            </a:extLst>
          </p:cNvPr>
          <p:cNvSpPr>
            <a:spLocks noGrp="1"/>
          </p:cNvSpPr>
          <p:nvPr>
            <p:ph sz="quarter" idx="20"/>
          </p:nvPr>
        </p:nvSpPr>
        <p:spPr>
          <a:xfrm>
            <a:off x="6481235" y="2644259"/>
            <a:ext cx="457200" cy="457200"/>
          </a:xfrm>
        </p:spPr>
        <p:txBody>
          <a:bodyPr/>
          <a:lstStyle>
            <a:lvl1pPr>
              <a:defRPr sz="1000"/>
            </a:lvl1pPr>
          </a:lstStyle>
          <a:p>
            <a:pPr lvl="0"/>
            <a:endParaRPr lang="en-IN" dirty="0"/>
          </a:p>
        </p:txBody>
      </p:sp>
      <p:sp>
        <p:nvSpPr>
          <p:cNvPr id="27" name="Content Placeholder 26">
            <a:extLst>
              <a:ext uri="{FF2B5EF4-FFF2-40B4-BE49-F238E27FC236}">
                <a16:creationId xmlns:a16="http://schemas.microsoft.com/office/drawing/2014/main" id="{EC9E6C6D-8F35-4384-9C0E-152531D35EBF}"/>
              </a:ext>
            </a:extLst>
          </p:cNvPr>
          <p:cNvSpPr>
            <a:spLocks noGrp="1"/>
          </p:cNvSpPr>
          <p:nvPr>
            <p:ph sz="quarter" idx="21"/>
          </p:nvPr>
        </p:nvSpPr>
        <p:spPr>
          <a:xfrm>
            <a:off x="7886702" y="2644259"/>
            <a:ext cx="457200" cy="457200"/>
          </a:xfrm>
        </p:spPr>
        <p:txBody>
          <a:bodyPr/>
          <a:lstStyle>
            <a:lvl1pPr>
              <a:defRPr sz="1000"/>
            </a:lvl1pPr>
          </a:lstStyle>
          <a:p>
            <a:pPr lvl="0"/>
            <a:endParaRPr lang="en-IN" dirty="0"/>
          </a:p>
        </p:txBody>
      </p:sp>
      <p:sp>
        <p:nvSpPr>
          <p:cNvPr id="29" name="Content Placeholder 28">
            <a:extLst>
              <a:ext uri="{FF2B5EF4-FFF2-40B4-BE49-F238E27FC236}">
                <a16:creationId xmlns:a16="http://schemas.microsoft.com/office/drawing/2014/main" id="{C35A8390-84BC-47DF-B211-290C0BC22C6C}"/>
              </a:ext>
            </a:extLst>
          </p:cNvPr>
          <p:cNvSpPr>
            <a:spLocks noGrp="1"/>
          </p:cNvSpPr>
          <p:nvPr>
            <p:ph sz="quarter" idx="22"/>
          </p:nvPr>
        </p:nvSpPr>
        <p:spPr>
          <a:xfrm>
            <a:off x="2264834" y="2644259"/>
            <a:ext cx="457200" cy="457200"/>
          </a:xfrm>
        </p:spPr>
        <p:txBody>
          <a:bodyPr/>
          <a:lstStyle>
            <a:lvl1pPr>
              <a:defRPr sz="1000"/>
            </a:lvl1pPr>
          </a:lstStyle>
          <a:p>
            <a:pPr lvl="0"/>
            <a:endParaRPr lang="en-IN" dirty="0"/>
          </a:p>
        </p:txBody>
      </p:sp>
      <p:sp>
        <p:nvSpPr>
          <p:cNvPr id="31" name="Content Placeholder 30">
            <a:extLst>
              <a:ext uri="{FF2B5EF4-FFF2-40B4-BE49-F238E27FC236}">
                <a16:creationId xmlns:a16="http://schemas.microsoft.com/office/drawing/2014/main" id="{7DB7BBD2-376A-4761-88FF-D51A7516FC90}"/>
              </a:ext>
            </a:extLst>
          </p:cNvPr>
          <p:cNvSpPr>
            <a:spLocks noGrp="1"/>
          </p:cNvSpPr>
          <p:nvPr>
            <p:ph sz="quarter" idx="23"/>
          </p:nvPr>
        </p:nvSpPr>
        <p:spPr>
          <a:xfrm>
            <a:off x="3670301" y="2644259"/>
            <a:ext cx="457200" cy="457200"/>
          </a:xfrm>
        </p:spPr>
        <p:txBody>
          <a:bodyPr/>
          <a:lstStyle>
            <a:lvl1pPr>
              <a:defRPr sz="1000"/>
            </a:lvl1pPr>
          </a:lstStyle>
          <a:p>
            <a:pPr lvl="0"/>
            <a:endParaRPr lang="en-IN" dirty="0"/>
          </a:p>
        </p:txBody>
      </p:sp>
      <p:sp>
        <p:nvSpPr>
          <p:cNvPr id="33" name="Content Placeholder 32">
            <a:extLst>
              <a:ext uri="{FF2B5EF4-FFF2-40B4-BE49-F238E27FC236}">
                <a16:creationId xmlns:a16="http://schemas.microsoft.com/office/drawing/2014/main" id="{38A21EBE-E125-463C-93B6-51EDC399E966}"/>
              </a:ext>
            </a:extLst>
          </p:cNvPr>
          <p:cNvSpPr>
            <a:spLocks noGrp="1"/>
          </p:cNvSpPr>
          <p:nvPr>
            <p:ph sz="quarter" idx="24"/>
          </p:nvPr>
        </p:nvSpPr>
        <p:spPr>
          <a:xfrm>
            <a:off x="9292169" y="2644259"/>
            <a:ext cx="457200" cy="457200"/>
          </a:xfrm>
        </p:spPr>
        <p:txBody>
          <a:bodyPr/>
          <a:lstStyle>
            <a:lvl1pPr>
              <a:defRPr sz="1000"/>
            </a:lvl1pPr>
          </a:lstStyle>
          <a:p>
            <a:pPr lvl="0"/>
            <a:endParaRPr lang="en-IN" dirty="0"/>
          </a:p>
        </p:txBody>
      </p:sp>
      <p:sp>
        <p:nvSpPr>
          <p:cNvPr id="35" name="Content Placeholder 34">
            <a:extLst>
              <a:ext uri="{FF2B5EF4-FFF2-40B4-BE49-F238E27FC236}">
                <a16:creationId xmlns:a16="http://schemas.microsoft.com/office/drawing/2014/main" id="{EE134292-CB9B-4804-ACF8-9F5C44BDD665}"/>
              </a:ext>
            </a:extLst>
          </p:cNvPr>
          <p:cNvSpPr>
            <a:spLocks noGrp="1"/>
          </p:cNvSpPr>
          <p:nvPr>
            <p:ph sz="quarter" idx="25"/>
          </p:nvPr>
        </p:nvSpPr>
        <p:spPr>
          <a:xfrm>
            <a:off x="10697636" y="2644259"/>
            <a:ext cx="457200" cy="457200"/>
          </a:xfrm>
        </p:spPr>
        <p:txBody>
          <a:bodyPr/>
          <a:lstStyle>
            <a:lvl1pPr>
              <a:defRPr sz="1000"/>
            </a:lvl1pPr>
          </a:lstStyle>
          <a:p>
            <a:pPr lvl="0"/>
            <a:endParaRPr lang="en-IN" dirty="0"/>
          </a:p>
        </p:txBody>
      </p:sp>
      <p:sp>
        <p:nvSpPr>
          <p:cNvPr id="37" name="Content Placeholder 36">
            <a:extLst>
              <a:ext uri="{FF2B5EF4-FFF2-40B4-BE49-F238E27FC236}">
                <a16:creationId xmlns:a16="http://schemas.microsoft.com/office/drawing/2014/main" id="{63FF1A6E-E01F-4F65-A02C-12DAE7A9CEAC}"/>
              </a:ext>
            </a:extLst>
          </p:cNvPr>
          <p:cNvSpPr>
            <a:spLocks noGrp="1"/>
          </p:cNvSpPr>
          <p:nvPr>
            <p:ph sz="quarter" idx="26"/>
          </p:nvPr>
        </p:nvSpPr>
        <p:spPr>
          <a:xfrm>
            <a:off x="6481235" y="3458336"/>
            <a:ext cx="457200" cy="457200"/>
          </a:xfrm>
        </p:spPr>
        <p:txBody>
          <a:bodyPr/>
          <a:lstStyle>
            <a:lvl1pPr>
              <a:defRPr sz="1000"/>
            </a:lvl1pPr>
          </a:lstStyle>
          <a:p>
            <a:pPr lvl="0"/>
            <a:endParaRPr lang="en-IN" dirty="0"/>
          </a:p>
        </p:txBody>
      </p:sp>
      <p:sp>
        <p:nvSpPr>
          <p:cNvPr id="39" name="Content Placeholder 38">
            <a:extLst>
              <a:ext uri="{FF2B5EF4-FFF2-40B4-BE49-F238E27FC236}">
                <a16:creationId xmlns:a16="http://schemas.microsoft.com/office/drawing/2014/main" id="{5EA2EB97-43E0-4E19-8411-ADBC7389A8C4}"/>
              </a:ext>
            </a:extLst>
          </p:cNvPr>
          <p:cNvSpPr>
            <a:spLocks noGrp="1"/>
          </p:cNvSpPr>
          <p:nvPr>
            <p:ph sz="quarter" idx="27"/>
          </p:nvPr>
        </p:nvSpPr>
        <p:spPr>
          <a:xfrm>
            <a:off x="9292169" y="3458336"/>
            <a:ext cx="457200" cy="457200"/>
          </a:xfrm>
        </p:spPr>
        <p:txBody>
          <a:bodyPr/>
          <a:lstStyle>
            <a:lvl1pPr>
              <a:defRPr sz="1000"/>
            </a:lvl1pPr>
          </a:lstStyle>
          <a:p>
            <a:pPr lvl="0"/>
            <a:endParaRPr lang="en-IN" dirty="0"/>
          </a:p>
        </p:txBody>
      </p:sp>
      <p:sp>
        <p:nvSpPr>
          <p:cNvPr id="41" name="Content Placeholder 40">
            <a:extLst>
              <a:ext uri="{FF2B5EF4-FFF2-40B4-BE49-F238E27FC236}">
                <a16:creationId xmlns:a16="http://schemas.microsoft.com/office/drawing/2014/main" id="{962CBC6A-E5A3-4936-AB04-CEA3AF23A085}"/>
              </a:ext>
            </a:extLst>
          </p:cNvPr>
          <p:cNvSpPr>
            <a:spLocks noGrp="1"/>
          </p:cNvSpPr>
          <p:nvPr>
            <p:ph sz="quarter" idx="28"/>
          </p:nvPr>
        </p:nvSpPr>
        <p:spPr>
          <a:xfrm>
            <a:off x="859367" y="3458336"/>
            <a:ext cx="457200" cy="457200"/>
          </a:xfrm>
        </p:spPr>
        <p:txBody>
          <a:bodyPr/>
          <a:lstStyle>
            <a:lvl1pPr>
              <a:defRPr sz="1000"/>
            </a:lvl1pPr>
          </a:lstStyle>
          <a:p>
            <a:pPr lvl="0"/>
            <a:endParaRPr lang="en-IN" dirty="0"/>
          </a:p>
        </p:txBody>
      </p:sp>
      <p:sp>
        <p:nvSpPr>
          <p:cNvPr id="43" name="Content Placeholder 42">
            <a:extLst>
              <a:ext uri="{FF2B5EF4-FFF2-40B4-BE49-F238E27FC236}">
                <a16:creationId xmlns:a16="http://schemas.microsoft.com/office/drawing/2014/main" id="{2D8511C2-5E89-4CAA-A8E1-E1C779DBCB1A}"/>
              </a:ext>
            </a:extLst>
          </p:cNvPr>
          <p:cNvSpPr>
            <a:spLocks noGrp="1"/>
          </p:cNvSpPr>
          <p:nvPr>
            <p:ph sz="quarter" idx="29"/>
          </p:nvPr>
        </p:nvSpPr>
        <p:spPr>
          <a:xfrm>
            <a:off x="2264834" y="3458336"/>
            <a:ext cx="457200" cy="457200"/>
          </a:xfrm>
        </p:spPr>
        <p:txBody>
          <a:bodyPr/>
          <a:lstStyle>
            <a:lvl1pPr>
              <a:defRPr sz="1000"/>
            </a:lvl1pPr>
          </a:lstStyle>
          <a:p>
            <a:pPr lvl="0"/>
            <a:endParaRPr lang="en-IN" dirty="0"/>
          </a:p>
        </p:txBody>
      </p:sp>
      <p:sp>
        <p:nvSpPr>
          <p:cNvPr id="45" name="Content Placeholder 44">
            <a:extLst>
              <a:ext uri="{FF2B5EF4-FFF2-40B4-BE49-F238E27FC236}">
                <a16:creationId xmlns:a16="http://schemas.microsoft.com/office/drawing/2014/main" id="{9C17C3B5-4702-40C3-A668-B1AC1BB24272}"/>
              </a:ext>
            </a:extLst>
          </p:cNvPr>
          <p:cNvSpPr>
            <a:spLocks noGrp="1"/>
          </p:cNvSpPr>
          <p:nvPr>
            <p:ph sz="quarter" idx="30"/>
          </p:nvPr>
        </p:nvSpPr>
        <p:spPr>
          <a:xfrm>
            <a:off x="3670301" y="3458336"/>
            <a:ext cx="457200" cy="457200"/>
          </a:xfrm>
        </p:spPr>
        <p:txBody>
          <a:bodyPr/>
          <a:lstStyle>
            <a:lvl1pPr>
              <a:defRPr sz="1000"/>
            </a:lvl1pPr>
          </a:lstStyle>
          <a:p>
            <a:pPr lvl="0"/>
            <a:endParaRPr lang="en-IN" dirty="0"/>
          </a:p>
        </p:txBody>
      </p:sp>
      <p:sp>
        <p:nvSpPr>
          <p:cNvPr id="47" name="Content Placeholder 46">
            <a:extLst>
              <a:ext uri="{FF2B5EF4-FFF2-40B4-BE49-F238E27FC236}">
                <a16:creationId xmlns:a16="http://schemas.microsoft.com/office/drawing/2014/main" id="{A3B47C5B-7BEB-439D-9F69-C790211FB353}"/>
              </a:ext>
            </a:extLst>
          </p:cNvPr>
          <p:cNvSpPr>
            <a:spLocks noGrp="1"/>
          </p:cNvSpPr>
          <p:nvPr>
            <p:ph sz="quarter" idx="31"/>
          </p:nvPr>
        </p:nvSpPr>
        <p:spPr>
          <a:xfrm>
            <a:off x="5075768" y="3458336"/>
            <a:ext cx="457200" cy="457200"/>
          </a:xfrm>
        </p:spPr>
        <p:txBody>
          <a:bodyPr/>
          <a:lstStyle>
            <a:lvl1pPr>
              <a:defRPr sz="1000"/>
            </a:lvl1pPr>
          </a:lstStyle>
          <a:p>
            <a:pPr lvl="0"/>
            <a:endParaRPr lang="en-IN" dirty="0"/>
          </a:p>
        </p:txBody>
      </p:sp>
      <p:sp>
        <p:nvSpPr>
          <p:cNvPr id="49" name="Content Placeholder 48">
            <a:extLst>
              <a:ext uri="{FF2B5EF4-FFF2-40B4-BE49-F238E27FC236}">
                <a16:creationId xmlns:a16="http://schemas.microsoft.com/office/drawing/2014/main" id="{CC6B828F-F516-498E-B452-FFC55830AF08}"/>
              </a:ext>
            </a:extLst>
          </p:cNvPr>
          <p:cNvSpPr>
            <a:spLocks noGrp="1"/>
          </p:cNvSpPr>
          <p:nvPr>
            <p:ph sz="quarter" idx="32"/>
          </p:nvPr>
        </p:nvSpPr>
        <p:spPr>
          <a:xfrm>
            <a:off x="7886702" y="3458335"/>
            <a:ext cx="457200" cy="457200"/>
          </a:xfrm>
        </p:spPr>
        <p:txBody>
          <a:bodyPr/>
          <a:lstStyle>
            <a:lvl1pPr>
              <a:defRPr sz="1000"/>
            </a:lvl1pPr>
          </a:lstStyle>
          <a:p>
            <a:pPr marL="0" marR="0" lvl="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a:pPr>
            <a:endParaRPr lang="en-IN" dirty="0"/>
          </a:p>
          <a:p>
            <a:pPr lvl="0"/>
            <a:endParaRPr lang="en-IN" dirty="0"/>
          </a:p>
        </p:txBody>
      </p:sp>
      <p:sp>
        <p:nvSpPr>
          <p:cNvPr id="51" name="Content Placeholder 50">
            <a:extLst>
              <a:ext uri="{FF2B5EF4-FFF2-40B4-BE49-F238E27FC236}">
                <a16:creationId xmlns:a16="http://schemas.microsoft.com/office/drawing/2014/main" id="{AA71D19F-FFB5-4BB3-BD38-F8098A3613A6}"/>
              </a:ext>
            </a:extLst>
          </p:cNvPr>
          <p:cNvSpPr>
            <a:spLocks noGrp="1"/>
          </p:cNvSpPr>
          <p:nvPr>
            <p:ph sz="quarter" idx="33"/>
          </p:nvPr>
        </p:nvSpPr>
        <p:spPr>
          <a:xfrm>
            <a:off x="10697636" y="3458336"/>
            <a:ext cx="457200" cy="457200"/>
          </a:xfrm>
        </p:spPr>
        <p:txBody>
          <a:bodyPr/>
          <a:lstStyle>
            <a:lvl1pPr>
              <a:defRPr sz="1000"/>
            </a:lvl1pPr>
          </a:lstStyle>
          <a:p>
            <a:pPr lvl="0"/>
            <a:endParaRPr lang="en-IN" dirty="0"/>
          </a:p>
        </p:txBody>
      </p:sp>
      <p:sp>
        <p:nvSpPr>
          <p:cNvPr id="53" name="Content Placeholder 52">
            <a:extLst>
              <a:ext uri="{FF2B5EF4-FFF2-40B4-BE49-F238E27FC236}">
                <a16:creationId xmlns:a16="http://schemas.microsoft.com/office/drawing/2014/main" id="{6D3AEFC0-D419-4DB0-A14C-630BF44C9DB2}"/>
              </a:ext>
            </a:extLst>
          </p:cNvPr>
          <p:cNvSpPr>
            <a:spLocks noGrp="1"/>
          </p:cNvSpPr>
          <p:nvPr>
            <p:ph sz="quarter" idx="34"/>
          </p:nvPr>
        </p:nvSpPr>
        <p:spPr>
          <a:xfrm>
            <a:off x="859367" y="4206372"/>
            <a:ext cx="457200" cy="457200"/>
          </a:xfrm>
        </p:spPr>
        <p:txBody>
          <a:bodyPr/>
          <a:lstStyle>
            <a:lvl1pPr>
              <a:defRPr sz="1000"/>
            </a:lvl1pPr>
          </a:lstStyle>
          <a:p>
            <a:pPr lvl="0"/>
            <a:endParaRPr lang="en-IN" dirty="0"/>
          </a:p>
        </p:txBody>
      </p:sp>
      <p:sp>
        <p:nvSpPr>
          <p:cNvPr id="55" name="Content Placeholder 54">
            <a:extLst>
              <a:ext uri="{FF2B5EF4-FFF2-40B4-BE49-F238E27FC236}">
                <a16:creationId xmlns:a16="http://schemas.microsoft.com/office/drawing/2014/main" id="{0443E2B9-1145-422E-85D3-403CFB0AE28C}"/>
              </a:ext>
            </a:extLst>
          </p:cNvPr>
          <p:cNvSpPr>
            <a:spLocks noGrp="1"/>
          </p:cNvSpPr>
          <p:nvPr>
            <p:ph sz="quarter" idx="35"/>
          </p:nvPr>
        </p:nvSpPr>
        <p:spPr>
          <a:xfrm>
            <a:off x="2200072" y="4236529"/>
            <a:ext cx="774881" cy="668179"/>
          </a:xfrm>
        </p:spPr>
        <p:txBody>
          <a:bodyPr vert="horz" wrap="square" lIns="0" tIns="0" rIns="0" bIns="0" rtlCol="0">
            <a:spAutoFit/>
          </a:bodyPr>
          <a:lstStyle>
            <a:lvl1pPr>
              <a:defRPr lang="en-IN" sz="1000" dirty="0"/>
            </a:lvl1pPr>
          </a:lstStyle>
          <a:p>
            <a:pPr lvl="0"/>
            <a:endParaRPr lang="en-IN" dirty="0"/>
          </a:p>
        </p:txBody>
      </p:sp>
      <p:sp>
        <p:nvSpPr>
          <p:cNvPr id="30" name="Freeform 2">
            <a:extLst>
              <a:ext uri="{FF2B5EF4-FFF2-40B4-BE49-F238E27FC236}">
                <a16:creationId xmlns:a16="http://schemas.microsoft.com/office/drawing/2014/main" id="{7C0BA9A4-988E-4EE4-A973-50D8A6216AF5}"/>
              </a:ext>
              <a:ext uri="{C183D7F6-B498-43B3-948B-1728B52AA6E4}">
                <adec:decorative xmlns:adec="http://schemas.microsoft.com/office/drawing/2017/decorative" val="1"/>
              </a:ext>
            </a:extLst>
          </p:cNvPr>
          <p:cNvSpPr>
            <a:spLocks noChangeArrowheads="1"/>
          </p:cNvSpPr>
          <p:nvPr userDrawn="1"/>
        </p:nvSpPr>
        <p:spPr bwMode="auto">
          <a:xfrm>
            <a:off x="2144676" y="3072985"/>
            <a:ext cx="8688192" cy="3539205"/>
          </a:xfrm>
          <a:prstGeom prst="rect">
            <a:avLst/>
          </a:prstGeom>
          <a:solidFill>
            <a:sysClr val="windowText" lastClr="000000"/>
          </a:solidFill>
          <a:ln w="3175" cap="flat" cmpd="sng" algn="ctr">
            <a:gradFill flip="none" rotWithShape="1">
              <a:gsLst>
                <a:gs pos="0">
                  <a:srgbClr val="0078D4"/>
                </a:gs>
                <a:gs pos="100000">
                  <a:schemeClr val="accent2"/>
                </a:gs>
              </a:gsLst>
              <a:lin ang="2700000" scaled="1"/>
              <a:tileRect/>
            </a:gradFill>
            <a:prstDash val="solid"/>
            <a:headEnd type="none" w="med" len="med"/>
            <a:tailEnd type="none" w="med" len="med"/>
          </a:ln>
          <a:effectLst>
            <a:outerShdw blurRad="304800" algn="ctr" rotWithShape="0">
              <a:srgbClr val="0078D4"/>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64592" tIns="0" rIns="164592" bIns="131674" numCol="1" spcCol="0" rtlCol="0" fromWordArt="0" anchor="t" anchorCtr="0" forceAA="0" compatLnSpc="1">
            <a:prstTxWarp prst="textNoShape">
              <a:avLst/>
            </a:prstTxWarp>
            <a:noAutofit/>
          </a:bodyPr>
          <a:lstStyle/>
          <a:p>
            <a:pPr marL="0" marR="0" lvl="0" indent="0" algn="ctr" defTabSz="839225"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78D4">
                  <a:lumMod val="60000"/>
                  <a:lumOff val="40000"/>
                </a:srgbClr>
              </a:solidFill>
              <a:effectLst/>
              <a:uLnTx/>
              <a:uFillTx/>
              <a:latin typeface="Segoe UI"/>
              <a:ea typeface="+mj-ea"/>
              <a:cs typeface="Segoe UI" pitchFamily="34" charset="0"/>
            </a:endParaRPr>
          </a:p>
        </p:txBody>
      </p:sp>
      <p:sp>
        <p:nvSpPr>
          <p:cNvPr id="32" name="Freeform 2">
            <a:extLst>
              <a:ext uri="{FF2B5EF4-FFF2-40B4-BE49-F238E27FC236}">
                <a16:creationId xmlns:a16="http://schemas.microsoft.com/office/drawing/2014/main" id="{BEC8476F-AE92-455E-A02D-B308B0FF4803}"/>
              </a:ext>
              <a:ext uri="{C183D7F6-B498-43B3-948B-1728B52AA6E4}">
                <adec:decorative xmlns:adec="http://schemas.microsoft.com/office/drawing/2017/decorative" val="1"/>
              </a:ext>
            </a:extLst>
          </p:cNvPr>
          <p:cNvSpPr>
            <a:spLocks noChangeArrowheads="1"/>
          </p:cNvSpPr>
          <p:nvPr userDrawn="1"/>
        </p:nvSpPr>
        <p:spPr bwMode="auto">
          <a:xfrm>
            <a:off x="2144676" y="2061033"/>
            <a:ext cx="8688192" cy="960635"/>
          </a:xfrm>
          <a:prstGeom prst="rect">
            <a:avLst/>
          </a:prstGeom>
          <a:solidFill>
            <a:sysClr val="windowText" lastClr="000000"/>
          </a:solidFill>
          <a:ln w="3175" cap="flat" cmpd="sng" algn="ctr">
            <a:gradFill flip="none" rotWithShape="1">
              <a:gsLst>
                <a:gs pos="0">
                  <a:srgbClr val="0078D4"/>
                </a:gs>
                <a:gs pos="100000">
                  <a:schemeClr val="accent2"/>
                </a:gs>
              </a:gsLst>
              <a:lin ang="2700000" scaled="1"/>
              <a:tileRect/>
            </a:gradFill>
            <a:prstDash val="solid"/>
            <a:headEnd type="none" w="med" len="med"/>
            <a:tailEnd type="none" w="med" len="med"/>
          </a:ln>
          <a:effectLst>
            <a:outerShdw blurRad="304800" algn="ctr" rotWithShape="0">
              <a:srgbClr val="0078D4"/>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64592" tIns="0" rIns="164592" bIns="131674" numCol="1" spcCol="0" rtlCol="0" fromWordArt="0" anchor="t" anchorCtr="0" forceAA="0" compatLnSpc="1">
            <a:prstTxWarp prst="textNoShape">
              <a:avLst/>
            </a:prstTxWarp>
            <a:noAutofit/>
          </a:bodyPr>
          <a:lstStyle/>
          <a:p>
            <a:pPr marL="0" marR="0" lvl="0" indent="0" algn="ctr" defTabSz="83922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50E6FF"/>
              </a:solidFill>
              <a:effectLst/>
              <a:uLnTx/>
              <a:uFillTx/>
              <a:latin typeface="Segoe UI Semibold"/>
              <a:ea typeface="+mj-ea"/>
              <a:cs typeface="+mj-cs"/>
            </a:endParaRPr>
          </a:p>
        </p:txBody>
      </p:sp>
      <p:sp>
        <p:nvSpPr>
          <p:cNvPr id="34" name="Freeform 2">
            <a:extLst>
              <a:ext uri="{FF2B5EF4-FFF2-40B4-BE49-F238E27FC236}">
                <a16:creationId xmlns:a16="http://schemas.microsoft.com/office/drawing/2014/main" id="{C74AE8A3-F4A9-4CE6-B75D-CA5B5999582B}"/>
              </a:ext>
              <a:ext uri="{C183D7F6-B498-43B3-948B-1728B52AA6E4}">
                <adec:decorative xmlns:adec="http://schemas.microsoft.com/office/drawing/2017/decorative" val="1"/>
              </a:ext>
            </a:extLst>
          </p:cNvPr>
          <p:cNvSpPr>
            <a:spLocks noChangeArrowheads="1"/>
          </p:cNvSpPr>
          <p:nvPr userDrawn="1"/>
        </p:nvSpPr>
        <p:spPr bwMode="auto">
          <a:xfrm>
            <a:off x="2144676" y="1107219"/>
            <a:ext cx="8688192" cy="911482"/>
          </a:xfrm>
          <a:prstGeom prst="rect">
            <a:avLst/>
          </a:prstGeom>
          <a:solidFill>
            <a:sysClr val="windowText" lastClr="000000"/>
          </a:solidFill>
          <a:ln w="3175" cap="flat" cmpd="sng" algn="ctr">
            <a:gradFill flip="none" rotWithShape="1">
              <a:gsLst>
                <a:gs pos="0">
                  <a:srgbClr val="0078D4"/>
                </a:gs>
                <a:gs pos="100000">
                  <a:schemeClr val="accent2"/>
                </a:gs>
              </a:gsLst>
              <a:lin ang="2700000" scaled="1"/>
              <a:tileRect/>
            </a:gradFill>
            <a:prstDash val="solid"/>
            <a:headEnd type="none" w="med" len="med"/>
            <a:tailEnd type="none" w="med" len="med"/>
          </a:ln>
          <a:effectLst>
            <a:outerShdw blurRad="304800" algn="ctr" rotWithShape="0">
              <a:srgbClr val="0078D4"/>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64592" tIns="0" rIns="164592" bIns="131674" numCol="1" spcCol="0" rtlCol="0" fromWordArt="0" anchor="t" anchorCtr="0" forceAA="0" compatLnSpc="1">
            <a:prstTxWarp prst="textNoShape">
              <a:avLst/>
            </a:prstTxWarp>
            <a:noAutofit/>
          </a:bodyPr>
          <a:lstStyle/>
          <a:p>
            <a:pPr marL="0" marR="0" lvl="0" indent="0" algn="ctr" defTabSz="83922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50E6FF"/>
              </a:solidFill>
              <a:effectLst/>
              <a:uLnTx/>
              <a:uFillTx/>
              <a:latin typeface="Segoe UI Semibold"/>
              <a:ea typeface="+mj-ea"/>
              <a:cs typeface="+mj-cs"/>
            </a:endParaRPr>
          </a:p>
        </p:txBody>
      </p:sp>
      <p:graphicFrame>
        <p:nvGraphicFramePr>
          <p:cNvPr id="36" name="Table 37">
            <a:extLst>
              <a:ext uri="{FF2B5EF4-FFF2-40B4-BE49-F238E27FC236}">
                <a16:creationId xmlns:a16="http://schemas.microsoft.com/office/drawing/2014/main" id="{286C584F-F542-40ED-AE65-83756998A821}"/>
              </a:ext>
              <a:ext uri="{C183D7F6-B498-43B3-948B-1728B52AA6E4}">
                <adec:decorative xmlns:adec="http://schemas.microsoft.com/office/drawing/2017/decorative" val="1"/>
              </a:ext>
            </a:extLst>
          </p:cNvPr>
          <p:cNvGraphicFramePr>
            <a:graphicFrameLocks noGrp="1"/>
          </p:cNvGraphicFramePr>
          <p:nvPr userDrawn="1">
            <p:extLst>
              <p:ext uri="{D42A27DB-BD31-4B8C-83A1-F6EECF244321}">
                <p14:modId xmlns:p14="http://schemas.microsoft.com/office/powerpoint/2010/main" val="919075265"/>
              </p:ext>
            </p:extLst>
          </p:nvPr>
        </p:nvGraphicFramePr>
        <p:xfrm>
          <a:off x="2678726" y="3919070"/>
          <a:ext cx="7342694" cy="217644"/>
        </p:xfrm>
        <a:graphic>
          <a:graphicData uri="http://schemas.openxmlformats.org/drawingml/2006/table">
            <a:tbl>
              <a:tblPr>
                <a:tableStyleId>{5C22544A-7EE6-4342-B048-85BDC9FD1C3A}</a:tableStyleId>
              </a:tblPr>
              <a:tblGrid>
                <a:gridCol w="1120714">
                  <a:extLst>
                    <a:ext uri="{9D8B030D-6E8A-4147-A177-3AD203B41FA5}">
                      <a16:colId xmlns:a16="http://schemas.microsoft.com/office/drawing/2014/main" val="1544755812"/>
                    </a:ext>
                  </a:extLst>
                </a:gridCol>
                <a:gridCol w="1257300">
                  <a:extLst>
                    <a:ext uri="{9D8B030D-6E8A-4147-A177-3AD203B41FA5}">
                      <a16:colId xmlns:a16="http://schemas.microsoft.com/office/drawing/2014/main" val="1125473099"/>
                    </a:ext>
                  </a:extLst>
                </a:gridCol>
                <a:gridCol w="1241170">
                  <a:extLst>
                    <a:ext uri="{9D8B030D-6E8A-4147-A177-3AD203B41FA5}">
                      <a16:colId xmlns:a16="http://schemas.microsoft.com/office/drawing/2014/main" val="901285367"/>
                    </a:ext>
                  </a:extLst>
                </a:gridCol>
                <a:gridCol w="1241170">
                  <a:extLst>
                    <a:ext uri="{9D8B030D-6E8A-4147-A177-3AD203B41FA5}">
                      <a16:colId xmlns:a16="http://schemas.microsoft.com/office/drawing/2014/main" val="3865760654"/>
                    </a:ext>
                  </a:extLst>
                </a:gridCol>
                <a:gridCol w="1241170">
                  <a:extLst>
                    <a:ext uri="{9D8B030D-6E8A-4147-A177-3AD203B41FA5}">
                      <a16:colId xmlns:a16="http://schemas.microsoft.com/office/drawing/2014/main" val="1471163973"/>
                    </a:ext>
                  </a:extLst>
                </a:gridCol>
                <a:gridCol w="1241170">
                  <a:extLst>
                    <a:ext uri="{9D8B030D-6E8A-4147-A177-3AD203B41FA5}">
                      <a16:colId xmlns:a16="http://schemas.microsoft.com/office/drawing/2014/main" val="949541359"/>
                    </a:ext>
                  </a:extLst>
                </a:gridCol>
              </a:tblGrid>
              <a:tr h="217644">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1000" b="0" kern="0" dirty="0">
                        <a:solidFill>
                          <a:schemeClr val="bg1"/>
                        </a:solidFill>
                        <a:latin typeface="+mn-lt"/>
                        <a:cs typeface="Segoe UI Semibold" panose="020B0702040204020203" pitchFamily="34" charset="0"/>
                      </a:endParaRPr>
                    </a:p>
                  </a:txBody>
                  <a:tcPr marL="0" marR="0" marT="0" marB="0" anchor="ctr">
                    <a:lnL w="12700" cap="flat" cmpd="sng" algn="ctr">
                      <a:no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1000" b="0" kern="0">
                        <a:solidFill>
                          <a:schemeClr val="bg1"/>
                        </a:solidFill>
                        <a:latin typeface="+mn-lt"/>
                        <a:cs typeface="Segoe UI Semibold" panose="020B0702040204020203" pitchFamily="34" charset="0"/>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1000" b="0" kern="0">
                        <a:solidFill>
                          <a:schemeClr val="bg1"/>
                        </a:solidFill>
                        <a:latin typeface="+mn-lt"/>
                        <a:cs typeface="Segoe UI Semibold" panose="020B0702040204020203" pitchFamily="34" charset="0"/>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1000" b="0" kern="0">
                        <a:solidFill>
                          <a:schemeClr val="bg1"/>
                        </a:solidFill>
                        <a:latin typeface="+mn-lt"/>
                        <a:cs typeface="Segoe UI Semibold" panose="020B0702040204020203" pitchFamily="34" charset="0"/>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1000" b="0" kern="0">
                        <a:solidFill>
                          <a:schemeClr val="bg1"/>
                        </a:solidFill>
                        <a:latin typeface="+mn-lt"/>
                        <a:cs typeface="Segoe UI Semibold" panose="020B0702040204020203" pitchFamily="34" charset="0"/>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endParaRPr lang="en-US" sz="1000" b="0" dirty="0">
                        <a:solidFill>
                          <a:schemeClr val="bg1"/>
                        </a:solidFill>
                        <a:latin typeface="+mn-lt"/>
                      </a:endParaRPr>
                    </a:p>
                  </a:txBody>
                  <a:tcPr marL="0" marR="0" marT="0" marB="0" anchor="ctr">
                    <a:lnL w="12700" cap="flat" cmpd="sng" algn="ctr">
                      <a:solidFill>
                        <a:schemeClr val="bg1">
                          <a:lumMod val="50000"/>
                        </a:schemeClr>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814492148"/>
                  </a:ext>
                </a:extLst>
              </a:tr>
            </a:tbl>
          </a:graphicData>
        </a:graphic>
      </p:graphicFrame>
      <p:graphicFrame>
        <p:nvGraphicFramePr>
          <p:cNvPr id="38" name="Table 37">
            <a:extLst>
              <a:ext uri="{FF2B5EF4-FFF2-40B4-BE49-F238E27FC236}">
                <a16:creationId xmlns:a16="http://schemas.microsoft.com/office/drawing/2014/main" id="{6FAAD660-10EC-4CAC-BDB3-80A04BB52654}"/>
              </a:ext>
              <a:ext uri="{C183D7F6-B498-43B3-948B-1728B52AA6E4}">
                <adec:decorative xmlns:adec="http://schemas.microsoft.com/office/drawing/2017/decorative" val="1"/>
              </a:ext>
            </a:extLst>
          </p:cNvPr>
          <p:cNvGraphicFramePr>
            <a:graphicFrameLocks noGrp="1"/>
          </p:cNvGraphicFramePr>
          <p:nvPr userDrawn="1">
            <p:extLst>
              <p:ext uri="{D42A27DB-BD31-4B8C-83A1-F6EECF244321}">
                <p14:modId xmlns:p14="http://schemas.microsoft.com/office/powerpoint/2010/main" val="775572300"/>
              </p:ext>
            </p:extLst>
          </p:nvPr>
        </p:nvGraphicFramePr>
        <p:xfrm>
          <a:off x="2393467" y="5280885"/>
          <a:ext cx="8284464" cy="228103"/>
        </p:xfrm>
        <a:graphic>
          <a:graphicData uri="http://schemas.openxmlformats.org/drawingml/2006/table">
            <a:tbl>
              <a:tblPr>
                <a:tableStyleId>{5C22544A-7EE6-4342-B048-85BDC9FD1C3A}</a:tableStyleId>
              </a:tblPr>
              <a:tblGrid>
                <a:gridCol w="2071116">
                  <a:extLst>
                    <a:ext uri="{9D8B030D-6E8A-4147-A177-3AD203B41FA5}">
                      <a16:colId xmlns:a16="http://schemas.microsoft.com/office/drawing/2014/main" val="901285367"/>
                    </a:ext>
                  </a:extLst>
                </a:gridCol>
                <a:gridCol w="2071116">
                  <a:extLst>
                    <a:ext uri="{9D8B030D-6E8A-4147-A177-3AD203B41FA5}">
                      <a16:colId xmlns:a16="http://schemas.microsoft.com/office/drawing/2014/main" val="3865760654"/>
                    </a:ext>
                  </a:extLst>
                </a:gridCol>
                <a:gridCol w="2071116">
                  <a:extLst>
                    <a:ext uri="{9D8B030D-6E8A-4147-A177-3AD203B41FA5}">
                      <a16:colId xmlns:a16="http://schemas.microsoft.com/office/drawing/2014/main" val="1471163973"/>
                    </a:ext>
                  </a:extLst>
                </a:gridCol>
                <a:gridCol w="2071116">
                  <a:extLst>
                    <a:ext uri="{9D8B030D-6E8A-4147-A177-3AD203B41FA5}">
                      <a16:colId xmlns:a16="http://schemas.microsoft.com/office/drawing/2014/main" val="949541359"/>
                    </a:ext>
                  </a:extLst>
                </a:gridCol>
              </a:tblGrid>
              <a:tr h="228103">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1000" b="0" kern="0" dirty="0">
                        <a:solidFill>
                          <a:schemeClr val="bg1"/>
                        </a:solidFill>
                        <a:latin typeface="+mn-lt"/>
                        <a:cs typeface="Segoe UI Semibold" panose="020B0702040204020203" pitchFamily="34" charset="0"/>
                      </a:endParaRPr>
                    </a:p>
                  </a:txBody>
                  <a:tcPr marL="0" marR="0" marT="0" marB="0" anchor="ctr">
                    <a:lnL w="12700" cap="flat" cmpd="sng" algn="ctr">
                      <a:no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1000" b="0" kern="0">
                        <a:solidFill>
                          <a:schemeClr val="bg1"/>
                        </a:solidFill>
                        <a:latin typeface="+mn-lt"/>
                        <a:cs typeface="Segoe UI Semibold" panose="020B0702040204020203" pitchFamily="34" charset="0"/>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1000" b="0" kern="0">
                        <a:solidFill>
                          <a:schemeClr val="bg1"/>
                        </a:solidFill>
                        <a:latin typeface="+mn-lt"/>
                        <a:cs typeface="Segoe UI Semibold" panose="020B0702040204020203" pitchFamily="34" charset="0"/>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endParaRPr lang="en-US" sz="1000" b="0" dirty="0">
                        <a:solidFill>
                          <a:schemeClr val="bg1"/>
                        </a:solidFill>
                        <a:latin typeface="+mn-lt"/>
                      </a:endParaRPr>
                    </a:p>
                  </a:txBody>
                  <a:tcPr marL="0" marR="0" marT="0" marB="0" anchor="ctr">
                    <a:lnL w="12700" cap="flat" cmpd="sng" algn="ctr">
                      <a:solidFill>
                        <a:schemeClr val="bg1">
                          <a:lumMod val="50000"/>
                        </a:schemeClr>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814492148"/>
                  </a:ext>
                </a:extLst>
              </a:tr>
            </a:tbl>
          </a:graphicData>
        </a:graphic>
      </p:graphicFrame>
      <p:graphicFrame>
        <p:nvGraphicFramePr>
          <p:cNvPr id="40" name="Table 37">
            <a:extLst>
              <a:ext uri="{FF2B5EF4-FFF2-40B4-BE49-F238E27FC236}">
                <a16:creationId xmlns:a16="http://schemas.microsoft.com/office/drawing/2014/main" id="{7DE83C4F-6D7F-4DBE-AC11-5DAE8A37DD87}"/>
              </a:ext>
              <a:ext uri="{C183D7F6-B498-43B3-948B-1728B52AA6E4}">
                <adec:decorative xmlns:adec="http://schemas.microsoft.com/office/drawing/2017/decorative" val="1"/>
              </a:ext>
            </a:extLst>
          </p:cNvPr>
          <p:cNvGraphicFramePr>
            <a:graphicFrameLocks noGrp="1"/>
          </p:cNvGraphicFramePr>
          <p:nvPr userDrawn="1">
            <p:extLst>
              <p:ext uri="{D42A27DB-BD31-4B8C-83A1-F6EECF244321}">
                <p14:modId xmlns:p14="http://schemas.microsoft.com/office/powerpoint/2010/main" val="185140890"/>
              </p:ext>
            </p:extLst>
          </p:nvPr>
        </p:nvGraphicFramePr>
        <p:xfrm>
          <a:off x="2244699" y="2735581"/>
          <a:ext cx="8473442" cy="367696"/>
        </p:xfrm>
        <a:graphic>
          <a:graphicData uri="http://schemas.openxmlformats.org/drawingml/2006/table">
            <a:tbl>
              <a:tblPr>
                <a:tableStyleId>{5C22544A-7EE6-4342-B048-85BDC9FD1C3A}</a:tableStyleId>
              </a:tblPr>
              <a:tblGrid>
                <a:gridCol w="2118361">
                  <a:extLst>
                    <a:ext uri="{9D8B030D-6E8A-4147-A177-3AD203B41FA5}">
                      <a16:colId xmlns:a16="http://schemas.microsoft.com/office/drawing/2014/main" val="901285367"/>
                    </a:ext>
                  </a:extLst>
                </a:gridCol>
                <a:gridCol w="2158816">
                  <a:extLst>
                    <a:ext uri="{9D8B030D-6E8A-4147-A177-3AD203B41FA5}">
                      <a16:colId xmlns:a16="http://schemas.microsoft.com/office/drawing/2014/main" val="3865760654"/>
                    </a:ext>
                  </a:extLst>
                </a:gridCol>
                <a:gridCol w="2077904">
                  <a:extLst>
                    <a:ext uri="{9D8B030D-6E8A-4147-A177-3AD203B41FA5}">
                      <a16:colId xmlns:a16="http://schemas.microsoft.com/office/drawing/2014/main" val="1471163973"/>
                    </a:ext>
                  </a:extLst>
                </a:gridCol>
                <a:gridCol w="2118361">
                  <a:extLst>
                    <a:ext uri="{9D8B030D-6E8A-4147-A177-3AD203B41FA5}">
                      <a16:colId xmlns:a16="http://schemas.microsoft.com/office/drawing/2014/main" val="949541359"/>
                    </a:ext>
                  </a:extLst>
                </a:gridCol>
              </a:tblGrid>
              <a:tr h="155589">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1000" b="1" kern="0" dirty="0">
                        <a:solidFill>
                          <a:prstClr val="white"/>
                        </a:solidFill>
                        <a:latin typeface="+mn-lt"/>
                        <a:cs typeface="Segoe UI Semibold" panose="020B07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1000" b="1" kern="0">
                        <a:solidFill>
                          <a:prstClr val="white"/>
                        </a:solidFill>
                        <a:latin typeface="+mn-lt"/>
                        <a:cs typeface="Segoe UI Semibold" panose="020B0702040204020203" pitchFamily="34" charset="0"/>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1000" b="1" kern="0">
                        <a:solidFill>
                          <a:prstClr val="white"/>
                        </a:solidFill>
                        <a:latin typeface="+mn-lt"/>
                        <a:cs typeface="Segoe UI Semibold" panose="020B0702040204020203" pitchFamily="34" charset="0"/>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1000" b="1" kern="0">
                        <a:solidFill>
                          <a:prstClr val="white"/>
                        </a:solidFill>
                        <a:latin typeface="+mn-lt"/>
                        <a:cs typeface="Segoe UI Semibold" panose="020B0702040204020203" pitchFamily="34" charset="0"/>
                      </a:endParaRPr>
                    </a:p>
                  </a:txBody>
                  <a:tcPr marL="0" marR="0" marT="0" marB="0" anchor="ctr">
                    <a:lnL w="12700" cap="flat" cmpd="sng" algn="ctr">
                      <a:solidFill>
                        <a:schemeClr val="bg1">
                          <a:lumMod val="50000"/>
                        </a:schemeClr>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814492148"/>
                  </a:ext>
                </a:extLst>
              </a:tr>
              <a:tr h="0">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100" b="0" kern="0">
                        <a:solidFill>
                          <a:srgbClr val="50E6FF"/>
                        </a:solidFill>
                        <a:latin typeface="+mn-lt"/>
                        <a:cs typeface="Segoe UI Semibold" panose="020B0702040204020203" pitchFamily="34" charset="0"/>
                      </a:endParaRPr>
                    </a:p>
                  </a:txBody>
                  <a:tcPr marL="0" marR="0" marT="0"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12700" cmpd="sng">
                      <a:noFill/>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100" b="0" kern="0">
                        <a:solidFill>
                          <a:srgbClr val="50E6FF"/>
                        </a:solidFill>
                        <a:latin typeface="+mn-lt"/>
                        <a:cs typeface="Segoe UI Semibold" panose="020B0702040204020203" pitchFamily="34" charset="0"/>
                      </a:endParaRPr>
                    </a:p>
                  </a:txBody>
                  <a:tcPr marL="0" marR="0" marT="0" marB="0" anchor="ctr">
                    <a:lnL w="28575" cap="flat" cmpd="sng" algn="ctr">
                      <a:no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mpd="sng">
                      <a:noFill/>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100" b="0" kern="0">
                        <a:solidFill>
                          <a:srgbClr val="50E6FF"/>
                        </a:solidFill>
                        <a:latin typeface="+mn-lt"/>
                        <a:cs typeface="Segoe UI Semibold" panose="020B0702040204020203" pitchFamily="34" charset="0"/>
                      </a:endParaRPr>
                    </a:p>
                  </a:txBody>
                  <a:tcPr marL="0" marR="0" marT="0" marB="0" anchor="ctr">
                    <a:lnL w="12700" cap="flat" cmpd="sng" algn="ctr">
                      <a:solidFill>
                        <a:schemeClr val="bg1">
                          <a:lumMod val="50000"/>
                        </a:schemeClr>
                      </a:solidFill>
                      <a:prstDash val="solid"/>
                      <a:round/>
                      <a:headEnd type="none" w="med" len="med"/>
                      <a:tailEnd type="none" w="med" len="med"/>
                    </a:lnL>
                    <a:lnR w="28575" cap="flat" cmpd="sng" algn="ctr">
                      <a:noFill/>
                      <a:prstDash val="solid"/>
                      <a:round/>
                      <a:headEnd type="none" w="med" len="med"/>
                      <a:tailEnd type="none" w="med" len="med"/>
                    </a:lnR>
                    <a:lnT w="12700" cmpd="sng">
                      <a:noFill/>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 b="0">
                        <a:solidFill>
                          <a:schemeClr val="accent2"/>
                        </a:solidFill>
                        <a:latin typeface="+mn-lt"/>
                      </a:endParaRPr>
                    </a:p>
                  </a:txBody>
                  <a:tcPr marL="0" marR="0" marT="0" marB="0" anchor="ctr">
                    <a:lnL w="28575" cap="flat" cmpd="sng" algn="ctr">
                      <a:noFill/>
                      <a:prstDash val="solid"/>
                      <a:round/>
                      <a:headEnd type="none" w="med" len="med"/>
                      <a:tailEnd type="none" w="med" len="med"/>
                    </a:lnL>
                    <a:lnR w="12700" cmpd="sng">
                      <a:noFill/>
                    </a:lnR>
                    <a:lnT w="12700" cmpd="sng">
                      <a:noFill/>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78676071"/>
                  </a:ext>
                </a:extLst>
              </a:tr>
              <a:tr h="186707">
                <a:tc gridSpan="2">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1200" b="1" kern="0">
                        <a:solidFill>
                          <a:schemeClr val="accent2"/>
                        </a:solidFill>
                        <a:latin typeface="+mn-lt"/>
                        <a:ea typeface="Segoe UI" pitchFamily="34" charset="0"/>
                        <a:cs typeface="Segoe UI" pitchFamily="34" charset="0"/>
                      </a:endParaRPr>
                    </a:p>
                  </a:txBody>
                  <a:tcPr marL="0" marR="0" marT="0" marB="0" anchor="ctr">
                    <a:lnL w="28575"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900" b="0" kern="0">
                        <a:solidFill>
                          <a:srgbClr val="50E6FF"/>
                        </a:solidFill>
                        <a:latin typeface="+mn-lt"/>
                        <a:cs typeface="Segoe UI Semibold" panose="020B0702040204020203" pitchFamily="34" charset="0"/>
                      </a:endParaRP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0078D4">
                        <a:alpha val="27059"/>
                      </a:srgbClr>
                    </a:solidFill>
                  </a:tcPr>
                </a:tc>
                <a:tc gridSpan="2">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1200" b="1" kern="0" dirty="0">
                        <a:solidFill>
                          <a:schemeClr val="accent2"/>
                        </a:solidFill>
                        <a:latin typeface="+mn-lt"/>
                        <a:ea typeface="Segoe UI" pitchFamily="34" charset="0"/>
                        <a:cs typeface="Segoe UI" pitchFamily="34" charset="0"/>
                      </a:endParaRPr>
                    </a:p>
                  </a:txBody>
                  <a:tcPr marL="0" marR="0" marT="0" marB="0" anchor="ctr">
                    <a:lnL w="12700"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a:endParaRPr lang="en-US" sz="900" b="0">
                        <a:solidFill>
                          <a:schemeClr val="accent2"/>
                        </a:solidFill>
                        <a:latin typeface="+mn-lt"/>
                      </a:endParaRPr>
                    </a:p>
                  </a:txBody>
                  <a:tcPr marL="0" marR="0" marT="0" marB="0" anchor="ctr">
                    <a:lnL w="28575" cap="flat" cmpd="sng" algn="ctr">
                      <a:solidFill>
                        <a:schemeClr val="bg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0078D4">
                        <a:alpha val="27059"/>
                      </a:srgbClr>
                    </a:solidFill>
                  </a:tcPr>
                </a:tc>
                <a:extLst>
                  <a:ext uri="{0D108BD9-81ED-4DB2-BD59-A6C34878D82A}">
                    <a16:rowId xmlns:a16="http://schemas.microsoft.com/office/drawing/2014/main" val="3250521682"/>
                  </a:ext>
                </a:extLst>
              </a:tr>
            </a:tbl>
          </a:graphicData>
        </a:graphic>
      </p:graphicFrame>
      <p:sp>
        <p:nvSpPr>
          <p:cNvPr id="4" name="Text Placeholder 3">
            <a:extLst>
              <a:ext uri="{FF2B5EF4-FFF2-40B4-BE49-F238E27FC236}">
                <a16:creationId xmlns:a16="http://schemas.microsoft.com/office/drawing/2014/main" id="{D54D6B67-EAC3-45BE-8B21-B041A511954B}"/>
              </a:ext>
            </a:extLst>
          </p:cNvPr>
          <p:cNvSpPr>
            <a:spLocks noGrp="1"/>
          </p:cNvSpPr>
          <p:nvPr>
            <p:ph type="body" sz="quarter" idx="36"/>
          </p:nvPr>
        </p:nvSpPr>
        <p:spPr>
          <a:xfrm>
            <a:off x="479683" y="5112973"/>
            <a:ext cx="1294993" cy="443198"/>
          </a:xfrm>
        </p:spPr>
        <p:txBody>
          <a:bodyPr/>
          <a:lstStyle>
            <a:lvl1pPr>
              <a:defRPr sz="1000"/>
            </a:lvl1pPr>
          </a:lstStyle>
          <a:p>
            <a:pPr lvl="0"/>
            <a:endParaRPr lang="en-US" dirty="0"/>
          </a:p>
        </p:txBody>
      </p:sp>
      <p:cxnSp>
        <p:nvCxnSpPr>
          <p:cNvPr id="42" name="Straight Connector 41">
            <a:extLst>
              <a:ext uri="{FF2B5EF4-FFF2-40B4-BE49-F238E27FC236}">
                <a16:creationId xmlns:a16="http://schemas.microsoft.com/office/drawing/2014/main" id="{E8AC8977-6027-4760-A370-0F1C0F1CA769}"/>
              </a:ext>
              <a:ext uri="{C183D7F6-B498-43B3-948B-1728B52AA6E4}">
                <adec:decorative xmlns:adec="http://schemas.microsoft.com/office/drawing/2017/decorative" val="1"/>
              </a:ext>
            </a:extLst>
          </p:cNvPr>
          <p:cNvCxnSpPr/>
          <p:nvPr userDrawn="1"/>
        </p:nvCxnSpPr>
        <p:spPr>
          <a:xfrm>
            <a:off x="2137325" y="4242521"/>
            <a:ext cx="8688191" cy="0"/>
          </a:xfrm>
          <a:prstGeom prst="line">
            <a:avLst/>
          </a:prstGeom>
          <a:ln w="12700">
            <a:solidFill>
              <a:schemeClr val="accent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F20F8A48-240A-4000-A590-0CACD0816B86}"/>
              </a:ext>
              <a:ext uri="{C183D7F6-B498-43B3-948B-1728B52AA6E4}">
                <adec:decorative xmlns:adec="http://schemas.microsoft.com/office/drawing/2017/decorative" val="1"/>
              </a:ext>
            </a:extLst>
          </p:cNvPr>
          <p:cNvCxnSpPr/>
          <p:nvPr userDrawn="1"/>
        </p:nvCxnSpPr>
        <p:spPr>
          <a:xfrm>
            <a:off x="2144675" y="5586635"/>
            <a:ext cx="8688191" cy="0"/>
          </a:xfrm>
          <a:prstGeom prst="line">
            <a:avLst/>
          </a:prstGeom>
          <a:ln w="12700">
            <a:solidFill>
              <a:schemeClr val="accent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972748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Case-Study-Summary-Risk-Managmen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588263" y="1436688"/>
            <a:ext cx="3328416" cy="861774"/>
          </a:xfrm>
        </p:spPr>
        <p:txBody>
          <a:bodyPr/>
          <a:lstStyle>
            <a:lvl1pPr>
              <a:defRPr sz="2800">
                <a:solidFill>
                  <a:schemeClr val="accent2"/>
                </a:solidFill>
              </a:defRPr>
            </a:lvl1pPr>
          </a:lstStyle>
          <a:p>
            <a:r>
              <a:rPr lang="en-US"/>
              <a:t>Click to edit Master title style</a:t>
            </a:r>
          </a:p>
        </p:txBody>
      </p:sp>
      <p:sp>
        <p:nvSpPr>
          <p:cNvPr id="4" name="Text Placeholder 3"/>
          <p:cNvSpPr>
            <a:spLocks noGrp="1"/>
          </p:cNvSpPr>
          <p:nvPr>
            <p:ph type="body" sz="quarter" idx="10" hasCustomPrompt="1"/>
          </p:nvPr>
        </p:nvSpPr>
        <p:spPr>
          <a:xfrm>
            <a:off x="954713" y="458252"/>
            <a:ext cx="2959187" cy="307777"/>
          </a:xfrm>
        </p:spPr>
        <p:txBody>
          <a:bodyPr wrap="square" lIns="91440" anchor="ctr" anchorCtr="0">
            <a:spAutoFit/>
          </a:bodyPr>
          <a:lstStyle>
            <a:lvl1pPr marL="0" indent="0">
              <a:buNone/>
              <a:defRPr sz="2000" b="0">
                <a:solidFill>
                  <a:schemeClr val="accent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a:t>Section title</a:t>
            </a:r>
          </a:p>
        </p:txBody>
      </p:sp>
    </p:spTree>
    <p:extLst>
      <p:ext uri="{BB962C8B-B14F-4D97-AF65-F5344CB8AC3E}">
        <p14:creationId xmlns:p14="http://schemas.microsoft.com/office/powerpoint/2010/main" val="3848173696"/>
      </p:ext>
    </p:extLst>
  </p:cSld>
  <p:clrMapOvr>
    <a:masterClrMapping/>
  </p:clrMapOvr>
  <p:transition>
    <p:fade/>
  </p:transition>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2_centered">
    <p:spTree>
      <p:nvGrpSpPr>
        <p:cNvPr id="1" name=""/>
        <p:cNvGrpSpPr/>
        <p:nvPr/>
      </p:nvGrpSpPr>
      <p:grpSpPr>
        <a:xfrm>
          <a:off x="0" y="0"/>
          <a:ext cx="0" cy="0"/>
          <a:chOff x="0" y="0"/>
          <a:chExt cx="0" cy="0"/>
        </a:xfrm>
      </p:grpSpPr>
    </p:spTree>
    <p:extLst>
      <p:ext uri="{BB962C8B-B14F-4D97-AF65-F5344CB8AC3E}">
        <p14:creationId xmlns:p14="http://schemas.microsoft.com/office/powerpoint/2010/main" val="711024114"/>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58BEB7-83E0-4E73-82F0-FBE8E22637D2}"/>
              </a:ext>
            </a:extLst>
          </p:cNvPr>
          <p:cNvSpPr>
            <a:spLocks noGrp="1"/>
          </p:cNvSpPr>
          <p:nvPr>
            <p:ph type="title"/>
          </p:nvPr>
        </p:nvSpPr>
        <p:spPr/>
        <p:txBody>
          <a:bodyPr/>
          <a:lstStyle>
            <a:lvl1pPr>
              <a:defRPr>
                <a:solidFill>
                  <a:schemeClr val="accent1"/>
                </a:solidFill>
              </a:defRPr>
            </a:lvl1pPr>
          </a:lstStyle>
          <a:p>
            <a:r>
              <a:rPr lang="en-US"/>
              <a:t>Click to edit Master title style</a:t>
            </a:r>
          </a:p>
        </p:txBody>
      </p:sp>
    </p:spTree>
    <p:extLst>
      <p:ext uri="{BB962C8B-B14F-4D97-AF65-F5344CB8AC3E}">
        <p14:creationId xmlns:p14="http://schemas.microsoft.com/office/powerpoint/2010/main" val="3778477386"/>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8485273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Azure Data All Hands">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4E4EF2BA-46E8-4373-83EF-D9A6A5D056E8}"/>
              </a:ext>
            </a:extLst>
          </p:cNvPr>
          <p:cNvSpPr/>
          <p:nvPr userDrawn="1"/>
        </p:nvSpPr>
        <p:spPr bwMode="auto">
          <a:xfrm>
            <a:off x="204670" y="6269038"/>
            <a:ext cx="1085745" cy="465048"/>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a:extLst>
              <a:ext uri="{FF2B5EF4-FFF2-40B4-BE49-F238E27FC236}">
                <a16:creationId xmlns:a16="http://schemas.microsoft.com/office/drawing/2014/main" id="{2FEE0C23-C0DD-6E4A-9E72-11CB6C3AA833}"/>
              </a:ext>
            </a:extLst>
          </p:cNvPr>
          <p:cNvSpPr/>
          <p:nvPr userDrawn="1"/>
        </p:nvSpPr>
        <p:spPr bwMode="auto">
          <a:xfrm>
            <a:off x="5326063" y="0"/>
            <a:ext cx="6865937"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11371" y="377371"/>
            <a:ext cx="6103257" cy="6103257"/>
          </a:xfrm>
          <a:prstGeom prst="rect">
            <a:avLst/>
          </a:prstGeom>
        </p:spPr>
      </p:pic>
      <p:sp>
        <p:nvSpPr>
          <p:cNvPr id="3" name="Rectangle 2">
            <a:extLst>
              <a:ext uri="{FF2B5EF4-FFF2-40B4-BE49-F238E27FC236}">
                <a16:creationId xmlns:a16="http://schemas.microsoft.com/office/drawing/2014/main" id="{4696F784-A615-2F41-93AA-8064D970D771}"/>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34ABE124-0544-0C4D-9FCE-68AA16069F0C}"/>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7718029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Azure title square Analytics">
    <p:spTree>
      <p:nvGrpSpPr>
        <p:cNvPr id="1" name=""/>
        <p:cNvGrpSpPr/>
        <p:nvPr/>
      </p:nvGrpSpPr>
      <p:grpSpPr>
        <a:xfrm>
          <a:off x="0" y="0"/>
          <a:ext cx="0" cy="0"/>
          <a:chOff x="0" y="0"/>
          <a:chExt cx="0" cy="0"/>
        </a:xfrm>
      </p:grpSpPr>
      <p:sp useBgFill="1">
        <p:nvSpPr>
          <p:cNvPr id="6" name="Rectangle 5">
            <a:extLst>
              <a:ext uri="{FF2B5EF4-FFF2-40B4-BE49-F238E27FC236}">
                <a16:creationId xmlns:a16="http://schemas.microsoft.com/office/drawing/2014/main" id="{E9B4C86D-3383-4EA0-9789-2CF765D2A620}"/>
              </a:ext>
            </a:extLst>
          </p:cNvPr>
          <p:cNvSpPr/>
          <p:nvPr userDrawn="1"/>
        </p:nvSpPr>
        <p:spPr bwMode="auto">
          <a:xfrm>
            <a:off x="204670" y="6269038"/>
            <a:ext cx="1085745" cy="465048"/>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DAE32DCC-89E6-2942-BD28-909F19CCECED}"/>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11371" y="377371"/>
            <a:ext cx="6103257" cy="6103257"/>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23134787-BE40-F64C-A6DE-5715D574AD88}"/>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2462380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Azure title square AI">
    <p:spTree>
      <p:nvGrpSpPr>
        <p:cNvPr id="1" name=""/>
        <p:cNvGrpSpPr/>
        <p:nvPr/>
      </p:nvGrpSpPr>
      <p:grpSpPr>
        <a:xfrm>
          <a:off x="0" y="0"/>
          <a:ext cx="0" cy="0"/>
          <a:chOff x="0" y="0"/>
          <a:chExt cx="0" cy="0"/>
        </a:xfrm>
      </p:grpSpPr>
      <p:sp useBgFill="1">
        <p:nvSpPr>
          <p:cNvPr id="3" name="Rectangle 2">
            <a:extLst>
              <a:ext uri="{FF2B5EF4-FFF2-40B4-BE49-F238E27FC236}">
                <a16:creationId xmlns:a16="http://schemas.microsoft.com/office/drawing/2014/main" id="{8DCE3DA0-60EB-4E79-83D3-851B7D8366FB}"/>
              </a:ext>
            </a:extLst>
          </p:cNvPr>
          <p:cNvSpPr/>
          <p:nvPr userDrawn="1"/>
        </p:nvSpPr>
        <p:spPr bwMode="auto">
          <a:xfrm>
            <a:off x="204670" y="6269038"/>
            <a:ext cx="1085745" cy="465048"/>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CEEE23F2-E1AE-BA41-B1A6-5983A9246D62}"/>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11371" y="377371"/>
            <a:ext cx="6103257" cy="6103257"/>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561F5A86-AB4E-BD4C-914B-A9F1DF6CC310}"/>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8460223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Title Slide">
    <p:bg>
      <p:bgPr>
        <a:solidFill>
          <a:srgbClr val="0D0D0D"/>
        </a:solidFill>
        <a:effectLst/>
      </p:bgPr>
    </p:bg>
    <p:spTree>
      <p:nvGrpSpPr>
        <p:cNvPr id="1" name=""/>
        <p:cNvGrpSpPr/>
        <p:nvPr/>
      </p:nvGrpSpPr>
      <p:grpSpPr>
        <a:xfrm>
          <a:off x="0" y="0"/>
          <a:ext cx="0" cy="0"/>
          <a:chOff x="0" y="0"/>
          <a:chExt cx="0" cy="0"/>
        </a:xfrm>
      </p:grpSpPr>
      <p:sp useBgFill="1">
        <p:nvSpPr>
          <p:cNvPr id="2" name="Rectangle 1">
            <a:extLst>
              <a:ext uri="{FF2B5EF4-FFF2-40B4-BE49-F238E27FC236}">
                <a16:creationId xmlns:a16="http://schemas.microsoft.com/office/drawing/2014/main" id="{FDCE8A6F-9985-4BC2-BC90-EE7FA81C8D47}"/>
              </a:ext>
            </a:extLst>
          </p:cNvPr>
          <p:cNvSpPr/>
          <p:nvPr userDrawn="1"/>
        </p:nvSpPr>
        <p:spPr bwMode="auto">
          <a:xfrm>
            <a:off x="204670" y="6269038"/>
            <a:ext cx="1085745" cy="465048"/>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 name="Picture Placeholder 2">
            <a:extLst>
              <a:ext uri="{FF2B5EF4-FFF2-40B4-BE49-F238E27FC236}">
                <a16:creationId xmlns:a16="http://schemas.microsoft.com/office/drawing/2014/main" id="{2F2A1E73-C241-4852-B10C-055BD97191F8}"/>
              </a:ext>
            </a:extLst>
          </p:cNvPr>
          <p:cNvSpPr>
            <a:spLocks noGrp="1"/>
          </p:cNvSpPr>
          <p:nvPr>
            <p:ph type="pic" sz="quarter" idx="13"/>
          </p:nvPr>
        </p:nvSpPr>
        <p:spPr>
          <a:xfrm>
            <a:off x="0" y="0"/>
            <a:ext cx="12252325" cy="6858000"/>
          </a:xfrm>
        </p:spPr>
        <p:txBody>
          <a:bodyPr/>
          <a:lstStyle/>
          <a:p>
            <a:endParaRPr lang="en-US"/>
          </a:p>
        </p:txBody>
      </p:sp>
      <p:sp>
        <p:nvSpPr>
          <p:cNvPr id="9" name="Title 1"/>
          <p:cNvSpPr>
            <a:spLocks noGrp="1"/>
          </p:cNvSpPr>
          <p:nvPr>
            <p:ph type="title" hasCustomPrompt="1"/>
          </p:nvPr>
        </p:nvSpPr>
        <p:spPr>
          <a:xfrm>
            <a:off x="811327" y="2314982"/>
            <a:ext cx="4916874" cy="1218795"/>
          </a:xfrm>
          <a:noFill/>
        </p:spPr>
        <p:txBody>
          <a:bodyPr wrap="square" lIns="0" tIns="0" rIns="0" bIns="0" anchor="b" anchorCtr="0">
            <a:spAutoFit/>
          </a:bodyPr>
          <a:lstStyle>
            <a:lvl1pPr algn="l">
              <a:defRPr sz="44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811326" y="3962400"/>
            <a:ext cx="4916874"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grpSp>
        <p:nvGrpSpPr>
          <p:cNvPr id="6" name="Group 21">
            <a:extLst>
              <a:ext uri="{FF2B5EF4-FFF2-40B4-BE49-F238E27FC236}">
                <a16:creationId xmlns:a16="http://schemas.microsoft.com/office/drawing/2014/main" id="{00C90369-85BA-4C47-BECC-EC63A981D611}"/>
              </a:ext>
            </a:extLst>
          </p:cNvPr>
          <p:cNvGrpSpPr>
            <a:grpSpLocks noChangeAspect="1"/>
          </p:cNvGrpSpPr>
          <p:nvPr userDrawn="1"/>
        </p:nvGrpSpPr>
        <p:grpSpPr bwMode="auto">
          <a:xfrm>
            <a:off x="434975" y="444500"/>
            <a:ext cx="2032492" cy="292608"/>
            <a:chOff x="428" y="664"/>
            <a:chExt cx="4126" cy="594"/>
          </a:xfrm>
        </p:grpSpPr>
        <p:sp>
          <p:nvSpPr>
            <p:cNvPr id="8" name="Freeform 22">
              <a:extLst>
                <a:ext uri="{FF2B5EF4-FFF2-40B4-BE49-F238E27FC236}">
                  <a16:creationId xmlns:a16="http://schemas.microsoft.com/office/drawing/2014/main" id="{62F29EE8-7181-4963-946D-2FC7711C3A36}"/>
                </a:ext>
              </a:extLst>
            </p:cNvPr>
            <p:cNvSpPr>
              <a:spLocks noEditPoints="1"/>
            </p:cNvSpPr>
            <p:nvPr/>
          </p:nvSpPr>
          <p:spPr bwMode="auto">
            <a:xfrm>
              <a:off x="3296" y="784"/>
              <a:ext cx="335" cy="354"/>
            </a:xfrm>
            <a:custGeom>
              <a:avLst/>
              <a:gdLst>
                <a:gd name="T0" fmla="*/ 202 w 335"/>
                <a:gd name="T1" fmla="*/ 0 h 354"/>
                <a:gd name="T2" fmla="*/ 335 w 335"/>
                <a:gd name="T3" fmla="*/ 354 h 354"/>
                <a:gd name="T4" fmla="*/ 267 w 335"/>
                <a:gd name="T5" fmla="*/ 354 h 354"/>
                <a:gd name="T6" fmla="*/ 237 w 335"/>
                <a:gd name="T7" fmla="*/ 266 h 354"/>
                <a:gd name="T8" fmla="*/ 96 w 335"/>
                <a:gd name="T9" fmla="*/ 266 h 354"/>
                <a:gd name="T10" fmla="*/ 67 w 335"/>
                <a:gd name="T11" fmla="*/ 354 h 354"/>
                <a:gd name="T12" fmla="*/ 0 w 335"/>
                <a:gd name="T13" fmla="*/ 354 h 354"/>
                <a:gd name="T14" fmla="*/ 133 w 335"/>
                <a:gd name="T15" fmla="*/ 0 h 354"/>
                <a:gd name="T16" fmla="*/ 202 w 335"/>
                <a:gd name="T17" fmla="*/ 0 h 354"/>
                <a:gd name="T18" fmla="*/ 165 w 335"/>
                <a:gd name="T19" fmla="*/ 66 h 354"/>
                <a:gd name="T20" fmla="*/ 112 w 335"/>
                <a:gd name="T21" fmla="*/ 214 h 354"/>
                <a:gd name="T22" fmla="*/ 218 w 335"/>
                <a:gd name="T23" fmla="*/ 214 h 354"/>
                <a:gd name="T24" fmla="*/ 167 w 335"/>
                <a:gd name="T25" fmla="*/ 66 h 354"/>
                <a:gd name="T26" fmla="*/ 165 w 335"/>
                <a:gd name="T27" fmla="*/ 66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54">
                  <a:moveTo>
                    <a:pt x="202" y="0"/>
                  </a:moveTo>
                  <a:lnTo>
                    <a:pt x="335" y="354"/>
                  </a:lnTo>
                  <a:lnTo>
                    <a:pt x="267" y="354"/>
                  </a:lnTo>
                  <a:lnTo>
                    <a:pt x="237" y="266"/>
                  </a:lnTo>
                  <a:lnTo>
                    <a:pt x="96" y="266"/>
                  </a:lnTo>
                  <a:lnTo>
                    <a:pt x="67" y="354"/>
                  </a:lnTo>
                  <a:lnTo>
                    <a:pt x="0" y="354"/>
                  </a:lnTo>
                  <a:lnTo>
                    <a:pt x="133" y="0"/>
                  </a:lnTo>
                  <a:lnTo>
                    <a:pt x="202" y="0"/>
                  </a:lnTo>
                  <a:close/>
                  <a:moveTo>
                    <a:pt x="165" y="66"/>
                  </a:moveTo>
                  <a:lnTo>
                    <a:pt x="112" y="214"/>
                  </a:lnTo>
                  <a:lnTo>
                    <a:pt x="218" y="214"/>
                  </a:lnTo>
                  <a:lnTo>
                    <a:pt x="167" y="66"/>
                  </a:lnTo>
                  <a:lnTo>
                    <a:pt x="165" y="6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0" name="Freeform 23">
              <a:extLst>
                <a:ext uri="{FF2B5EF4-FFF2-40B4-BE49-F238E27FC236}">
                  <a16:creationId xmlns:a16="http://schemas.microsoft.com/office/drawing/2014/main" id="{E69A5CB7-9986-49D1-A320-9F9F9E2E30D3}"/>
                </a:ext>
              </a:extLst>
            </p:cNvPr>
            <p:cNvSpPr>
              <a:spLocks/>
            </p:cNvSpPr>
            <p:nvPr/>
          </p:nvSpPr>
          <p:spPr bwMode="auto">
            <a:xfrm>
              <a:off x="3651" y="883"/>
              <a:ext cx="213" cy="255"/>
            </a:xfrm>
            <a:custGeom>
              <a:avLst/>
              <a:gdLst>
                <a:gd name="T0" fmla="*/ 8 w 213"/>
                <a:gd name="T1" fmla="*/ 0 h 255"/>
                <a:gd name="T2" fmla="*/ 211 w 213"/>
                <a:gd name="T3" fmla="*/ 0 h 255"/>
                <a:gd name="T4" fmla="*/ 211 w 213"/>
                <a:gd name="T5" fmla="*/ 24 h 255"/>
                <a:gd name="T6" fmla="*/ 78 w 213"/>
                <a:gd name="T7" fmla="*/ 208 h 255"/>
                <a:gd name="T8" fmla="*/ 213 w 213"/>
                <a:gd name="T9" fmla="*/ 208 h 255"/>
                <a:gd name="T10" fmla="*/ 213 w 213"/>
                <a:gd name="T11" fmla="*/ 255 h 255"/>
                <a:gd name="T12" fmla="*/ 0 w 213"/>
                <a:gd name="T13" fmla="*/ 255 h 255"/>
                <a:gd name="T14" fmla="*/ 0 w 213"/>
                <a:gd name="T15" fmla="*/ 229 h 255"/>
                <a:gd name="T16" fmla="*/ 131 w 213"/>
                <a:gd name="T17" fmla="*/ 49 h 255"/>
                <a:gd name="T18" fmla="*/ 8 w 213"/>
                <a:gd name="T19" fmla="*/ 49 h 255"/>
                <a:gd name="T20" fmla="*/ 8 w 213"/>
                <a:gd name="T21"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3" h="255">
                  <a:moveTo>
                    <a:pt x="8" y="0"/>
                  </a:moveTo>
                  <a:lnTo>
                    <a:pt x="211" y="0"/>
                  </a:lnTo>
                  <a:lnTo>
                    <a:pt x="211" y="24"/>
                  </a:lnTo>
                  <a:lnTo>
                    <a:pt x="78" y="208"/>
                  </a:lnTo>
                  <a:lnTo>
                    <a:pt x="213" y="208"/>
                  </a:lnTo>
                  <a:lnTo>
                    <a:pt x="213" y="255"/>
                  </a:lnTo>
                  <a:lnTo>
                    <a:pt x="0" y="255"/>
                  </a:lnTo>
                  <a:lnTo>
                    <a:pt x="0" y="229"/>
                  </a:lnTo>
                  <a:lnTo>
                    <a:pt x="131" y="49"/>
                  </a:lnTo>
                  <a:lnTo>
                    <a:pt x="8" y="49"/>
                  </a:lnTo>
                  <a:lnTo>
                    <a:pt x="8"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1" name="Freeform 24">
              <a:extLst>
                <a:ext uri="{FF2B5EF4-FFF2-40B4-BE49-F238E27FC236}">
                  <a16:creationId xmlns:a16="http://schemas.microsoft.com/office/drawing/2014/main" id="{C09AEB02-6BBE-4F10-B6D8-125786A3E3A2}"/>
                </a:ext>
              </a:extLst>
            </p:cNvPr>
            <p:cNvSpPr>
              <a:spLocks/>
            </p:cNvSpPr>
            <p:nvPr/>
          </p:nvSpPr>
          <p:spPr bwMode="auto">
            <a:xfrm>
              <a:off x="3890" y="883"/>
              <a:ext cx="227" cy="260"/>
            </a:xfrm>
            <a:custGeom>
              <a:avLst/>
              <a:gdLst>
                <a:gd name="T0" fmla="*/ 111 w 111"/>
                <a:gd name="T1" fmla="*/ 0 h 126"/>
                <a:gd name="T2" fmla="*/ 111 w 111"/>
                <a:gd name="T3" fmla="*/ 124 h 126"/>
                <a:gd name="T4" fmla="*/ 81 w 111"/>
                <a:gd name="T5" fmla="*/ 124 h 126"/>
                <a:gd name="T6" fmla="*/ 81 w 111"/>
                <a:gd name="T7" fmla="*/ 108 h 126"/>
                <a:gd name="T8" fmla="*/ 81 w 111"/>
                <a:gd name="T9" fmla="*/ 108 h 126"/>
                <a:gd name="T10" fmla="*/ 66 w 111"/>
                <a:gd name="T11" fmla="*/ 121 h 126"/>
                <a:gd name="T12" fmla="*/ 44 w 111"/>
                <a:gd name="T13" fmla="*/ 126 h 126"/>
                <a:gd name="T14" fmla="*/ 11 w 111"/>
                <a:gd name="T15" fmla="*/ 114 h 126"/>
                <a:gd name="T16" fmla="*/ 0 w 111"/>
                <a:gd name="T17" fmla="*/ 76 h 126"/>
                <a:gd name="T18" fmla="*/ 0 w 111"/>
                <a:gd name="T19" fmla="*/ 0 h 126"/>
                <a:gd name="T20" fmla="*/ 29 w 111"/>
                <a:gd name="T21" fmla="*/ 0 h 126"/>
                <a:gd name="T22" fmla="*/ 29 w 111"/>
                <a:gd name="T23" fmla="*/ 72 h 126"/>
                <a:gd name="T24" fmla="*/ 35 w 111"/>
                <a:gd name="T25" fmla="*/ 96 h 126"/>
                <a:gd name="T26" fmla="*/ 54 w 111"/>
                <a:gd name="T27" fmla="*/ 104 h 126"/>
                <a:gd name="T28" fmla="*/ 74 w 111"/>
                <a:gd name="T29" fmla="*/ 95 h 126"/>
                <a:gd name="T30" fmla="*/ 81 w 111"/>
                <a:gd name="T31" fmla="*/ 72 h 126"/>
                <a:gd name="T32" fmla="*/ 81 w 111"/>
                <a:gd name="T33" fmla="*/ 0 h 126"/>
                <a:gd name="T34" fmla="*/ 111 w 111"/>
                <a:gd name="T35"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1" h="126">
                  <a:moveTo>
                    <a:pt x="111" y="0"/>
                  </a:moveTo>
                  <a:cubicBezTo>
                    <a:pt x="111" y="124"/>
                    <a:pt x="111" y="124"/>
                    <a:pt x="111" y="124"/>
                  </a:cubicBezTo>
                  <a:cubicBezTo>
                    <a:pt x="81" y="124"/>
                    <a:pt x="81" y="124"/>
                    <a:pt x="81" y="124"/>
                  </a:cubicBezTo>
                  <a:cubicBezTo>
                    <a:pt x="81" y="108"/>
                    <a:pt x="81" y="108"/>
                    <a:pt x="81" y="108"/>
                  </a:cubicBezTo>
                  <a:cubicBezTo>
                    <a:pt x="81" y="108"/>
                    <a:pt x="81" y="108"/>
                    <a:pt x="81" y="108"/>
                  </a:cubicBezTo>
                  <a:cubicBezTo>
                    <a:pt x="77" y="114"/>
                    <a:pt x="72" y="118"/>
                    <a:pt x="66" y="121"/>
                  </a:cubicBezTo>
                  <a:cubicBezTo>
                    <a:pt x="59" y="124"/>
                    <a:pt x="52" y="126"/>
                    <a:pt x="44" y="126"/>
                  </a:cubicBezTo>
                  <a:cubicBezTo>
                    <a:pt x="29" y="126"/>
                    <a:pt x="18" y="122"/>
                    <a:pt x="11" y="114"/>
                  </a:cubicBezTo>
                  <a:cubicBezTo>
                    <a:pt x="3" y="106"/>
                    <a:pt x="0" y="93"/>
                    <a:pt x="0" y="76"/>
                  </a:cubicBezTo>
                  <a:cubicBezTo>
                    <a:pt x="0" y="0"/>
                    <a:pt x="0" y="0"/>
                    <a:pt x="0" y="0"/>
                  </a:cubicBezTo>
                  <a:cubicBezTo>
                    <a:pt x="29" y="0"/>
                    <a:pt x="29" y="0"/>
                    <a:pt x="29" y="0"/>
                  </a:cubicBezTo>
                  <a:cubicBezTo>
                    <a:pt x="29" y="72"/>
                    <a:pt x="29" y="72"/>
                    <a:pt x="29" y="72"/>
                  </a:cubicBezTo>
                  <a:cubicBezTo>
                    <a:pt x="29" y="83"/>
                    <a:pt x="31" y="91"/>
                    <a:pt x="35" y="96"/>
                  </a:cubicBezTo>
                  <a:cubicBezTo>
                    <a:pt x="40" y="101"/>
                    <a:pt x="46" y="104"/>
                    <a:pt x="54" y="104"/>
                  </a:cubicBezTo>
                  <a:cubicBezTo>
                    <a:pt x="62" y="104"/>
                    <a:pt x="69" y="101"/>
                    <a:pt x="74" y="95"/>
                  </a:cubicBezTo>
                  <a:cubicBezTo>
                    <a:pt x="79" y="89"/>
                    <a:pt x="81" y="82"/>
                    <a:pt x="81" y="72"/>
                  </a:cubicBezTo>
                  <a:cubicBezTo>
                    <a:pt x="81" y="0"/>
                    <a:pt x="81" y="0"/>
                    <a:pt x="81" y="0"/>
                  </a:cubicBezTo>
                  <a:lnTo>
                    <a:pt x="111"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2" name="Freeform 25">
              <a:extLst>
                <a:ext uri="{FF2B5EF4-FFF2-40B4-BE49-F238E27FC236}">
                  <a16:creationId xmlns:a16="http://schemas.microsoft.com/office/drawing/2014/main" id="{B5B16689-F626-4CBB-A9ED-263B2AFF48F3}"/>
                </a:ext>
              </a:extLst>
            </p:cNvPr>
            <p:cNvSpPr>
              <a:spLocks/>
            </p:cNvSpPr>
            <p:nvPr/>
          </p:nvSpPr>
          <p:spPr bwMode="auto">
            <a:xfrm>
              <a:off x="4172" y="879"/>
              <a:ext cx="147" cy="259"/>
            </a:xfrm>
            <a:custGeom>
              <a:avLst/>
              <a:gdLst>
                <a:gd name="T0" fmla="*/ 61 w 72"/>
                <a:gd name="T1" fmla="*/ 0 h 126"/>
                <a:gd name="T2" fmla="*/ 67 w 72"/>
                <a:gd name="T3" fmla="*/ 1 h 126"/>
                <a:gd name="T4" fmla="*/ 72 w 72"/>
                <a:gd name="T5" fmla="*/ 2 h 126"/>
                <a:gd name="T6" fmla="*/ 72 w 72"/>
                <a:gd name="T7" fmla="*/ 32 h 126"/>
                <a:gd name="T8" fmla="*/ 65 w 72"/>
                <a:gd name="T9" fmla="*/ 28 h 126"/>
                <a:gd name="T10" fmla="*/ 54 w 72"/>
                <a:gd name="T11" fmla="*/ 27 h 126"/>
                <a:gd name="T12" fmla="*/ 36 w 72"/>
                <a:gd name="T13" fmla="*/ 36 h 126"/>
                <a:gd name="T14" fmla="*/ 29 w 72"/>
                <a:gd name="T15" fmla="*/ 64 h 126"/>
                <a:gd name="T16" fmla="*/ 29 w 72"/>
                <a:gd name="T17" fmla="*/ 126 h 126"/>
                <a:gd name="T18" fmla="*/ 0 w 72"/>
                <a:gd name="T19" fmla="*/ 126 h 126"/>
                <a:gd name="T20" fmla="*/ 0 w 72"/>
                <a:gd name="T21" fmla="*/ 2 h 126"/>
                <a:gd name="T22" fmla="*/ 29 w 72"/>
                <a:gd name="T23" fmla="*/ 2 h 126"/>
                <a:gd name="T24" fmla="*/ 29 w 72"/>
                <a:gd name="T25" fmla="*/ 22 h 126"/>
                <a:gd name="T26" fmla="*/ 29 w 72"/>
                <a:gd name="T27" fmla="*/ 22 h 126"/>
                <a:gd name="T28" fmla="*/ 41 w 72"/>
                <a:gd name="T29" fmla="*/ 6 h 126"/>
                <a:gd name="T30" fmla="*/ 61 w 72"/>
                <a:gd name="T31"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2" h="126">
                  <a:moveTo>
                    <a:pt x="61" y="0"/>
                  </a:moveTo>
                  <a:cubicBezTo>
                    <a:pt x="63" y="0"/>
                    <a:pt x="65" y="1"/>
                    <a:pt x="67" y="1"/>
                  </a:cubicBezTo>
                  <a:cubicBezTo>
                    <a:pt x="69" y="1"/>
                    <a:pt x="70" y="2"/>
                    <a:pt x="72" y="2"/>
                  </a:cubicBezTo>
                  <a:cubicBezTo>
                    <a:pt x="72" y="32"/>
                    <a:pt x="72" y="32"/>
                    <a:pt x="72" y="32"/>
                  </a:cubicBezTo>
                  <a:cubicBezTo>
                    <a:pt x="70" y="31"/>
                    <a:pt x="68" y="29"/>
                    <a:pt x="65" y="28"/>
                  </a:cubicBezTo>
                  <a:cubicBezTo>
                    <a:pt x="62" y="27"/>
                    <a:pt x="58" y="27"/>
                    <a:pt x="54" y="27"/>
                  </a:cubicBezTo>
                  <a:cubicBezTo>
                    <a:pt x="47" y="27"/>
                    <a:pt x="41" y="30"/>
                    <a:pt x="36" y="36"/>
                  </a:cubicBezTo>
                  <a:cubicBezTo>
                    <a:pt x="31" y="42"/>
                    <a:pt x="29" y="51"/>
                    <a:pt x="29" y="64"/>
                  </a:cubicBezTo>
                  <a:cubicBezTo>
                    <a:pt x="29" y="126"/>
                    <a:pt x="29" y="126"/>
                    <a:pt x="29" y="126"/>
                  </a:cubicBezTo>
                  <a:cubicBezTo>
                    <a:pt x="0" y="126"/>
                    <a:pt x="0" y="126"/>
                    <a:pt x="0" y="126"/>
                  </a:cubicBezTo>
                  <a:cubicBezTo>
                    <a:pt x="0" y="2"/>
                    <a:pt x="0" y="2"/>
                    <a:pt x="0" y="2"/>
                  </a:cubicBezTo>
                  <a:cubicBezTo>
                    <a:pt x="29" y="2"/>
                    <a:pt x="29" y="2"/>
                    <a:pt x="29" y="2"/>
                  </a:cubicBezTo>
                  <a:cubicBezTo>
                    <a:pt x="29" y="22"/>
                    <a:pt x="29" y="22"/>
                    <a:pt x="29" y="22"/>
                  </a:cubicBezTo>
                  <a:cubicBezTo>
                    <a:pt x="29" y="22"/>
                    <a:pt x="29" y="22"/>
                    <a:pt x="29" y="22"/>
                  </a:cubicBezTo>
                  <a:cubicBezTo>
                    <a:pt x="32" y="15"/>
                    <a:pt x="36" y="10"/>
                    <a:pt x="41" y="6"/>
                  </a:cubicBezTo>
                  <a:cubicBezTo>
                    <a:pt x="47" y="2"/>
                    <a:pt x="53" y="0"/>
                    <a:pt x="61"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3" name="Freeform 26">
              <a:extLst>
                <a:ext uri="{FF2B5EF4-FFF2-40B4-BE49-F238E27FC236}">
                  <a16:creationId xmlns:a16="http://schemas.microsoft.com/office/drawing/2014/main" id="{ABFFBE7A-8D30-4026-A686-6D267229F7A4}"/>
                </a:ext>
              </a:extLst>
            </p:cNvPr>
            <p:cNvSpPr>
              <a:spLocks noEditPoints="1"/>
            </p:cNvSpPr>
            <p:nvPr/>
          </p:nvSpPr>
          <p:spPr bwMode="auto">
            <a:xfrm>
              <a:off x="4321" y="879"/>
              <a:ext cx="233" cy="266"/>
            </a:xfrm>
            <a:custGeom>
              <a:avLst/>
              <a:gdLst>
                <a:gd name="T0" fmla="*/ 104 w 114"/>
                <a:gd name="T1" fmla="*/ 95 h 129"/>
                <a:gd name="T2" fmla="*/ 104 w 114"/>
                <a:gd name="T3" fmla="*/ 119 h 129"/>
                <a:gd name="T4" fmla="*/ 85 w 114"/>
                <a:gd name="T5" fmla="*/ 127 h 129"/>
                <a:gd name="T6" fmla="*/ 60 w 114"/>
                <a:gd name="T7" fmla="*/ 129 h 129"/>
                <a:gd name="T8" fmla="*/ 16 w 114"/>
                <a:gd name="T9" fmla="*/ 113 h 129"/>
                <a:gd name="T10" fmla="*/ 0 w 114"/>
                <a:gd name="T11" fmla="*/ 66 h 129"/>
                <a:gd name="T12" fmla="*/ 17 w 114"/>
                <a:gd name="T13" fmla="*/ 19 h 129"/>
                <a:gd name="T14" fmla="*/ 59 w 114"/>
                <a:gd name="T15" fmla="*/ 0 h 129"/>
                <a:gd name="T16" fmla="*/ 99 w 114"/>
                <a:gd name="T17" fmla="*/ 16 h 129"/>
                <a:gd name="T18" fmla="*/ 114 w 114"/>
                <a:gd name="T19" fmla="*/ 59 h 129"/>
                <a:gd name="T20" fmla="*/ 114 w 114"/>
                <a:gd name="T21" fmla="*/ 73 h 129"/>
                <a:gd name="T22" fmla="*/ 29 w 114"/>
                <a:gd name="T23" fmla="*/ 73 h 129"/>
                <a:gd name="T24" fmla="*/ 41 w 114"/>
                <a:gd name="T25" fmla="*/ 99 h 129"/>
                <a:gd name="T26" fmla="*/ 67 w 114"/>
                <a:gd name="T27" fmla="*/ 107 h 129"/>
                <a:gd name="T28" fmla="*/ 87 w 114"/>
                <a:gd name="T29" fmla="*/ 104 h 129"/>
                <a:gd name="T30" fmla="*/ 104 w 114"/>
                <a:gd name="T31" fmla="*/ 95 h 129"/>
                <a:gd name="T32" fmla="*/ 85 w 114"/>
                <a:gd name="T33" fmla="*/ 52 h 129"/>
                <a:gd name="T34" fmla="*/ 78 w 114"/>
                <a:gd name="T35" fmla="*/ 30 h 129"/>
                <a:gd name="T36" fmla="*/ 59 w 114"/>
                <a:gd name="T37" fmla="*/ 22 h 129"/>
                <a:gd name="T38" fmla="*/ 41 w 114"/>
                <a:gd name="T39" fmla="*/ 30 h 129"/>
                <a:gd name="T40" fmla="*/ 30 w 114"/>
                <a:gd name="T41" fmla="*/ 52 h 129"/>
                <a:gd name="T42" fmla="*/ 85 w 114"/>
                <a:gd name="T43" fmla="*/ 5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29">
                  <a:moveTo>
                    <a:pt x="104" y="95"/>
                  </a:moveTo>
                  <a:cubicBezTo>
                    <a:pt x="104" y="119"/>
                    <a:pt x="104" y="119"/>
                    <a:pt x="104" y="119"/>
                  </a:cubicBezTo>
                  <a:cubicBezTo>
                    <a:pt x="99" y="122"/>
                    <a:pt x="92" y="125"/>
                    <a:pt x="85" y="127"/>
                  </a:cubicBezTo>
                  <a:cubicBezTo>
                    <a:pt x="77" y="128"/>
                    <a:pt x="69" y="129"/>
                    <a:pt x="60" y="129"/>
                  </a:cubicBezTo>
                  <a:cubicBezTo>
                    <a:pt x="41" y="129"/>
                    <a:pt x="26" y="124"/>
                    <a:pt x="16" y="113"/>
                  </a:cubicBezTo>
                  <a:cubicBezTo>
                    <a:pt x="5" y="101"/>
                    <a:pt x="0" y="86"/>
                    <a:pt x="0" y="66"/>
                  </a:cubicBezTo>
                  <a:cubicBezTo>
                    <a:pt x="0" y="47"/>
                    <a:pt x="6" y="31"/>
                    <a:pt x="17" y="19"/>
                  </a:cubicBezTo>
                  <a:cubicBezTo>
                    <a:pt x="28" y="6"/>
                    <a:pt x="42" y="0"/>
                    <a:pt x="59" y="0"/>
                  </a:cubicBezTo>
                  <a:cubicBezTo>
                    <a:pt x="76" y="0"/>
                    <a:pt x="90" y="5"/>
                    <a:pt x="99" y="16"/>
                  </a:cubicBezTo>
                  <a:cubicBezTo>
                    <a:pt x="109" y="26"/>
                    <a:pt x="114" y="41"/>
                    <a:pt x="114" y="59"/>
                  </a:cubicBezTo>
                  <a:cubicBezTo>
                    <a:pt x="114" y="73"/>
                    <a:pt x="114" y="73"/>
                    <a:pt x="114" y="73"/>
                  </a:cubicBezTo>
                  <a:cubicBezTo>
                    <a:pt x="29" y="73"/>
                    <a:pt x="29" y="73"/>
                    <a:pt x="29" y="73"/>
                  </a:cubicBezTo>
                  <a:cubicBezTo>
                    <a:pt x="30" y="86"/>
                    <a:pt x="34" y="94"/>
                    <a:pt x="41" y="99"/>
                  </a:cubicBezTo>
                  <a:cubicBezTo>
                    <a:pt x="47" y="104"/>
                    <a:pt x="56" y="107"/>
                    <a:pt x="67" y="107"/>
                  </a:cubicBezTo>
                  <a:cubicBezTo>
                    <a:pt x="74" y="107"/>
                    <a:pt x="80" y="106"/>
                    <a:pt x="87" y="104"/>
                  </a:cubicBezTo>
                  <a:cubicBezTo>
                    <a:pt x="93" y="101"/>
                    <a:pt x="99" y="99"/>
                    <a:pt x="104" y="95"/>
                  </a:cubicBezTo>
                  <a:close/>
                  <a:moveTo>
                    <a:pt x="85" y="52"/>
                  </a:moveTo>
                  <a:cubicBezTo>
                    <a:pt x="85" y="42"/>
                    <a:pt x="83" y="35"/>
                    <a:pt x="78" y="30"/>
                  </a:cubicBezTo>
                  <a:cubicBezTo>
                    <a:pt x="74" y="25"/>
                    <a:pt x="68" y="22"/>
                    <a:pt x="59" y="22"/>
                  </a:cubicBezTo>
                  <a:cubicBezTo>
                    <a:pt x="52" y="22"/>
                    <a:pt x="46" y="25"/>
                    <a:pt x="41" y="30"/>
                  </a:cubicBezTo>
                  <a:cubicBezTo>
                    <a:pt x="35" y="35"/>
                    <a:pt x="31" y="42"/>
                    <a:pt x="30" y="52"/>
                  </a:cubicBezTo>
                  <a:lnTo>
                    <a:pt x="85" y="5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4" name="Freeform 27">
              <a:extLst>
                <a:ext uri="{FF2B5EF4-FFF2-40B4-BE49-F238E27FC236}">
                  <a16:creationId xmlns:a16="http://schemas.microsoft.com/office/drawing/2014/main" id="{8581D62F-4E26-4198-9792-7DDD8C11D1E6}"/>
                </a:ext>
              </a:extLst>
            </p:cNvPr>
            <p:cNvSpPr>
              <a:spLocks noEditPoints="1"/>
            </p:cNvSpPr>
            <p:nvPr/>
          </p:nvSpPr>
          <p:spPr bwMode="auto">
            <a:xfrm>
              <a:off x="1192" y="757"/>
              <a:ext cx="1996" cy="388"/>
            </a:xfrm>
            <a:custGeom>
              <a:avLst/>
              <a:gdLst>
                <a:gd name="T0" fmla="*/ 157 w 977"/>
                <a:gd name="T1" fmla="*/ 185 h 188"/>
                <a:gd name="T2" fmla="*/ 103 w 977"/>
                <a:gd name="T3" fmla="*/ 185 h 188"/>
                <a:gd name="T4" fmla="*/ 28 w 977"/>
                <a:gd name="T5" fmla="*/ 50 h 188"/>
                <a:gd name="T6" fmla="*/ 0 w 977"/>
                <a:gd name="T7" fmla="*/ 13 h 188"/>
                <a:gd name="T8" fmla="*/ 94 w 977"/>
                <a:gd name="T9" fmla="*/ 141 h 188"/>
                <a:gd name="T10" fmla="*/ 212 w 977"/>
                <a:gd name="T11" fmla="*/ 26 h 188"/>
                <a:gd name="T12" fmla="*/ 243 w 977"/>
                <a:gd name="T13" fmla="*/ 14 h 188"/>
                <a:gd name="T14" fmla="*/ 230 w 977"/>
                <a:gd name="T15" fmla="*/ 42 h 188"/>
                <a:gd name="T16" fmla="*/ 245 w 977"/>
                <a:gd name="T17" fmla="*/ 61 h 188"/>
                <a:gd name="T18" fmla="*/ 215 w 977"/>
                <a:gd name="T19" fmla="*/ 61 h 188"/>
                <a:gd name="T20" fmla="*/ 347 w 977"/>
                <a:gd name="T21" fmla="*/ 161 h 188"/>
                <a:gd name="T22" fmla="*/ 346 w 977"/>
                <a:gd name="T23" fmla="*/ 186 h 188"/>
                <a:gd name="T24" fmla="*/ 265 w 977"/>
                <a:gd name="T25" fmla="*/ 127 h 188"/>
                <a:gd name="T26" fmla="*/ 349 w 977"/>
                <a:gd name="T27" fmla="*/ 60 h 188"/>
                <a:gd name="T28" fmla="*/ 348 w 977"/>
                <a:gd name="T29" fmla="*/ 86 h 188"/>
                <a:gd name="T30" fmla="*/ 295 w 977"/>
                <a:gd name="T31" fmla="*/ 124 h 188"/>
                <a:gd name="T32" fmla="*/ 445 w 977"/>
                <a:gd name="T33" fmla="*/ 59 h 188"/>
                <a:gd name="T34" fmla="*/ 456 w 977"/>
                <a:gd name="T35" fmla="*/ 91 h 188"/>
                <a:gd name="T36" fmla="*/ 420 w 977"/>
                <a:gd name="T37" fmla="*/ 95 h 188"/>
                <a:gd name="T38" fmla="*/ 384 w 977"/>
                <a:gd name="T39" fmla="*/ 185 h 188"/>
                <a:gd name="T40" fmla="*/ 413 w 977"/>
                <a:gd name="T41" fmla="*/ 81 h 188"/>
                <a:gd name="T42" fmla="*/ 445 w 977"/>
                <a:gd name="T43" fmla="*/ 59 h 188"/>
                <a:gd name="T44" fmla="*/ 523 w 977"/>
                <a:gd name="T45" fmla="*/ 59 h 188"/>
                <a:gd name="T46" fmla="*/ 567 w 977"/>
                <a:gd name="T47" fmla="*/ 171 h 188"/>
                <a:gd name="T48" fmla="*/ 457 w 977"/>
                <a:gd name="T49" fmla="*/ 125 h 188"/>
                <a:gd name="T50" fmla="*/ 522 w 977"/>
                <a:gd name="T51" fmla="*/ 164 h 188"/>
                <a:gd name="T52" fmla="*/ 546 w 977"/>
                <a:gd name="T53" fmla="*/ 93 h 188"/>
                <a:gd name="T54" fmla="*/ 488 w 977"/>
                <a:gd name="T55" fmla="*/ 124 h 188"/>
                <a:gd name="T56" fmla="*/ 650 w 977"/>
                <a:gd name="T57" fmla="*/ 113 h 188"/>
                <a:gd name="T58" fmla="*/ 668 w 977"/>
                <a:gd name="T59" fmla="*/ 178 h 188"/>
                <a:gd name="T60" fmla="*/ 599 w 977"/>
                <a:gd name="T61" fmla="*/ 182 h 188"/>
                <a:gd name="T62" fmla="*/ 632 w 977"/>
                <a:gd name="T63" fmla="*/ 165 h 188"/>
                <a:gd name="T64" fmla="*/ 647 w 977"/>
                <a:gd name="T65" fmla="*/ 143 h 188"/>
                <a:gd name="T66" fmla="*/ 599 w 977"/>
                <a:gd name="T67" fmla="*/ 97 h 188"/>
                <a:gd name="T68" fmla="*/ 661 w 977"/>
                <a:gd name="T69" fmla="*/ 60 h 188"/>
                <a:gd name="T70" fmla="*/ 661 w 977"/>
                <a:gd name="T71" fmla="*/ 85 h 188"/>
                <a:gd name="T72" fmla="*/ 628 w 977"/>
                <a:gd name="T73" fmla="*/ 94 h 188"/>
                <a:gd name="T74" fmla="*/ 759 w 977"/>
                <a:gd name="T75" fmla="*/ 59 h 188"/>
                <a:gd name="T76" fmla="*/ 804 w 977"/>
                <a:gd name="T77" fmla="*/ 171 h 188"/>
                <a:gd name="T78" fmla="*/ 694 w 977"/>
                <a:gd name="T79" fmla="*/ 125 h 188"/>
                <a:gd name="T80" fmla="*/ 758 w 977"/>
                <a:gd name="T81" fmla="*/ 164 h 188"/>
                <a:gd name="T82" fmla="*/ 782 w 977"/>
                <a:gd name="T83" fmla="*/ 93 h 188"/>
                <a:gd name="T84" fmla="*/ 724 w 977"/>
                <a:gd name="T85" fmla="*/ 124 h 188"/>
                <a:gd name="T86" fmla="*/ 874 w 977"/>
                <a:gd name="T87" fmla="*/ 185 h 188"/>
                <a:gd name="T88" fmla="*/ 824 w 977"/>
                <a:gd name="T89" fmla="*/ 85 h 188"/>
                <a:gd name="T90" fmla="*/ 845 w 977"/>
                <a:gd name="T91" fmla="*/ 44 h 188"/>
                <a:gd name="T92" fmla="*/ 900 w 977"/>
                <a:gd name="T93" fmla="*/ 0 h 188"/>
                <a:gd name="T94" fmla="*/ 902 w 977"/>
                <a:gd name="T95" fmla="*/ 25 h 188"/>
                <a:gd name="T96" fmla="*/ 874 w 977"/>
                <a:gd name="T97" fmla="*/ 47 h 188"/>
                <a:gd name="T98" fmla="*/ 918 w 977"/>
                <a:gd name="T99" fmla="*/ 34 h 188"/>
                <a:gd name="T100" fmla="*/ 977 w 977"/>
                <a:gd name="T101" fmla="*/ 61 h 188"/>
                <a:gd name="T102" fmla="*/ 947 w 977"/>
                <a:gd name="T103" fmla="*/ 143 h 188"/>
                <a:gd name="T104" fmla="*/ 970 w 977"/>
                <a:gd name="T105" fmla="*/ 163 h 188"/>
                <a:gd name="T106" fmla="*/ 967 w 977"/>
                <a:gd name="T107" fmla="*/ 187 h 188"/>
                <a:gd name="T108" fmla="*/ 918 w 977"/>
                <a:gd name="T109" fmla="*/ 149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77" h="188">
                  <a:moveTo>
                    <a:pt x="187" y="13"/>
                  </a:moveTo>
                  <a:cubicBezTo>
                    <a:pt x="187" y="185"/>
                    <a:pt x="187" y="185"/>
                    <a:pt x="187" y="185"/>
                  </a:cubicBezTo>
                  <a:cubicBezTo>
                    <a:pt x="157" y="185"/>
                    <a:pt x="157" y="185"/>
                    <a:pt x="157" y="185"/>
                  </a:cubicBezTo>
                  <a:cubicBezTo>
                    <a:pt x="157" y="50"/>
                    <a:pt x="157" y="50"/>
                    <a:pt x="157" y="50"/>
                  </a:cubicBezTo>
                  <a:cubicBezTo>
                    <a:pt x="157" y="50"/>
                    <a:pt x="157" y="50"/>
                    <a:pt x="157" y="50"/>
                  </a:cubicBezTo>
                  <a:cubicBezTo>
                    <a:pt x="103" y="185"/>
                    <a:pt x="103" y="185"/>
                    <a:pt x="103" y="185"/>
                  </a:cubicBezTo>
                  <a:cubicBezTo>
                    <a:pt x="83" y="185"/>
                    <a:pt x="83" y="185"/>
                    <a:pt x="83" y="185"/>
                  </a:cubicBezTo>
                  <a:cubicBezTo>
                    <a:pt x="28" y="50"/>
                    <a:pt x="28" y="50"/>
                    <a:pt x="28" y="50"/>
                  </a:cubicBezTo>
                  <a:cubicBezTo>
                    <a:pt x="28" y="50"/>
                    <a:pt x="28" y="50"/>
                    <a:pt x="28" y="50"/>
                  </a:cubicBezTo>
                  <a:cubicBezTo>
                    <a:pt x="28" y="185"/>
                    <a:pt x="28" y="185"/>
                    <a:pt x="28" y="185"/>
                  </a:cubicBezTo>
                  <a:cubicBezTo>
                    <a:pt x="0" y="185"/>
                    <a:pt x="0" y="185"/>
                    <a:pt x="0" y="185"/>
                  </a:cubicBezTo>
                  <a:cubicBezTo>
                    <a:pt x="0" y="13"/>
                    <a:pt x="0" y="13"/>
                    <a:pt x="0" y="13"/>
                  </a:cubicBezTo>
                  <a:cubicBezTo>
                    <a:pt x="43" y="13"/>
                    <a:pt x="43" y="13"/>
                    <a:pt x="43" y="13"/>
                  </a:cubicBezTo>
                  <a:cubicBezTo>
                    <a:pt x="93" y="141"/>
                    <a:pt x="93" y="141"/>
                    <a:pt x="93" y="141"/>
                  </a:cubicBezTo>
                  <a:cubicBezTo>
                    <a:pt x="94" y="141"/>
                    <a:pt x="94" y="141"/>
                    <a:pt x="94" y="141"/>
                  </a:cubicBezTo>
                  <a:cubicBezTo>
                    <a:pt x="146" y="13"/>
                    <a:pt x="146" y="13"/>
                    <a:pt x="146" y="13"/>
                  </a:cubicBezTo>
                  <a:lnTo>
                    <a:pt x="187" y="13"/>
                  </a:lnTo>
                  <a:close/>
                  <a:moveTo>
                    <a:pt x="212" y="26"/>
                  </a:moveTo>
                  <a:cubicBezTo>
                    <a:pt x="212" y="21"/>
                    <a:pt x="214" y="17"/>
                    <a:pt x="218" y="14"/>
                  </a:cubicBezTo>
                  <a:cubicBezTo>
                    <a:pt x="221" y="10"/>
                    <a:pt x="225" y="9"/>
                    <a:pt x="230" y="9"/>
                  </a:cubicBezTo>
                  <a:cubicBezTo>
                    <a:pt x="235" y="9"/>
                    <a:pt x="240" y="10"/>
                    <a:pt x="243" y="14"/>
                  </a:cubicBezTo>
                  <a:cubicBezTo>
                    <a:pt x="246" y="17"/>
                    <a:pt x="248" y="21"/>
                    <a:pt x="248" y="26"/>
                  </a:cubicBezTo>
                  <a:cubicBezTo>
                    <a:pt x="248" y="30"/>
                    <a:pt x="246" y="34"/>
                    <a:pt x="243" y="38"/>
                  </a:cubicBezTo>
                  <a:cubicBezTo>
                    <a:pt x="239" y="41"/>
                    <a:pt x="235" y="42"/>
                    <a:pt x="230" y="42"/>
                  </a:cubicBezTo>
                  <a:cubicBezTo>
                    <a:pt x="225" y="42"/>
                    <a:pt x="221" y="41"/>
                    <a:pt x="218" y="38"/>
                  </a:cubicBezTo>
                  <a:cubicBezTo>
                    <a:pt x="214" y="34"/>
                    <a:pt x="212" y="30"/>
                    <a:pt x="212" y="26"/>
                  </a:cubicBezTo>
                  <a:close/>
                  <a:moveTo>
                    <a:pt x="245" y="61"/>
                  </a:moveTo>
                  <a:cubicBezTo>
                    <a:pt x="245" y="185"/>
                    <a:pt x="245" y="185"/>
                    <a:pt x="245" y="185"/>
                  </a:cubicBezTo>
                  <a:cubicBezTo>
                    <a:pt x="215" y="185"/>
                    <a:pt x="215" y="185"/>
                    <a:pt x="215" y="185"/>
                  </a:cubicBezTo>
                  <a:cubicBezTo>
                    <a:pt x="215" y="61"/>
                    <a:pt x="215" y="61"/>
                    <a:pt x="215" y="61"/>
                  </a:cubicBezTo>
                  <a:lnTo>
                    <a:pt x="245" y="61"/>
                  </a:lnTo>
                  <a:close/>
                  <a:moveTo>
                    <a:pt x="333" y="164"/>
                  </a:moveTo>
                  <a:cubicBezTo>
                    <a:pt x="337" y="164"/>
                    <a:pt x="342" y="163"/>
                    <a:pt x="347" y="161"/>
                  </a:cubicBezTo>
                  <a:cubicBezTo>
                    <a:pt x="353" y="159"/>
                    <a:pt x="357" y="156"/>
                    <a:pt x="362" y="153"/>
                  </a:cubicBezTo>
                  <a:cubicBezTo>
                    <a:pt x="362" y="180"/>
                    <a:pt x="362" y="180"/>
                    <a:pt x="362" y="180"/>
                  </a:cubicBezTo>
                  <a:cubicBezTo>
                    <a:pt x="357" y="183"/>
                    <a:pt x="352" y="185"/>
                    <a:pt x="346" y="186"/>
                  </a:cubicBezTo>
                  <a:cubicBezTo>
                    <a:pt x="340" y="188"/>
                    <a:pt x="334" y="188"/>
                    <a:pt x="327" y="188"/>
                  </a:cubicBezTo>
                  <a:cubicBezTo>
                    <a:pt x="308" y="188"/>
                    <a:pt x="294" y="183"/>
                    <a:pt x="282" y="171"/>
                  </a:cubicBezTo>
                  <a:cubicBezTo>
                    <a:pt x="271" y="160"/>
                    <a:pt x="265" y="145"/>
                    <a:pt x="265" y="127"/>
                  </a:cubicBezTo>
                  <a:cubicBezTo>
                    <a:pt x="265" y="107"/>
                    <a:pt x="271" y="91"/>
                    <a:pt x="282" y="78"/>
                  </a:cubicBezTo>
                  <a:cubicBezTo>
                    <a:pt x="294" y="65"/>
                    <a:pt x="311" y="58"/>
                    <a:pt x="332" y="58"/>
                  </a:cubicBezTo>
                  <a:cubicBezTo>
                    <a:pt x="337" y="58"/>
                    <a:pt x="343" y="59"/>
                    <a:pt x="349" y="60"/>
                  </a:cubicBezTo>
                  <a:cubicBezTo>
                    <a:pt x="354" y="62"/>
                    <a:pt x="359" y="64"/>
                    <a:pt x="362" y="65"/>
                  </a:cubicBezTo>
                  <a:cubicBezTo>
                    <a:pt x="362" y="93"/>
                    <a:pt x="362" y="93"/>
                    <a:pt x="362" y="93"/>
                  </a:cubicBezTo>
                  <a:cubicBezTo>
                    <a:pt x="357" y="90"/>
                    <a:pt x="353" y="87"/>
                    <a:pt x="348" y="86"/>
                  </a:cubicBezTo>
                  <a:cubicBezTo>
                    <a:pt x="343" y="84"/>
                    <a:pt x="339" y="83"/>
                    <a:pt x="334" y="83"/>
                  </a:cubicBezTo>
                  <a:cubicBezTo>
                    <a:pt x="322" y="83"/>
                    <a:pt x="313" y="87"/>
                    <a:pt x="306" y="94"/>
                  </a:cubicBezTo>
                  <a:cubicBezTo>
                    <a:pt x="299" y="102"/>
                    <a:pt x="295" y="112"/>
                    <a:pt x="295" y="124"/>
                  </a:cubicBezTo>
                  <a:cubicBezTo>
                    <a:pt x="295" y="137"/>
                    <a:pt x="299" y="147"/>
                    <a:pt x="305" y="154"/>
                  </a:cubicBezTo>
                  <a:cubicBezTo>
                    <a:pt x="312" y="161"/>
                    <a:pt x="321" y="164"/>
                    <a:pt x="333" y="164"/>
                  </a:cubicBezTo>
                  <a:close/>
                  <a:moveTo>
                    <a:pt x="445" y="59"/>
                  </a:moveTo>
                  <a:cubicBezTo>
                    <a:pt x="447" y="59"/>
                    <a:pt x="449" y="60"/>
                    <a:pt x="451" y="60"/>
                  </a:cubicBezTo>
                  <a:cubicBezTo>
                    <a:pt x="453" y="60"/>
                    <a:pt x="455" y="61"/>
                    <a:pt x="456" y="61"/>
                  </a:cubicBezTo>
                  <a:cubicBezTo>
                    <a:pt x="456" y="91"/>
                    <a:pt x="456" y="91"/>
                    <a:pt x="456" y="91"/>
                  </a:cubicBezTo>
                  <a:cubicBezTo>
                    <a:pt x="454" y="90"/>
                    <a:pt x="452" y="88"/>
                    <a:pt x="449" y="87"/>
                  </a:cubicBezTo>
                  <a:cubicBezTo>
                    <a:pt x="446" y="86"/>
                    <a:pt x="443" y="86"/>
                    <a:pt x="439" y="86"/>
                  </a:cubicBezTo>
                  <a:cubicBezTo>
                    <a:pt x="431" y="86"/>
                    <a:pt x="425" y="89"/>
                    <a:pt x="420" y="95"/>
                  </a:cubicBezTo>
                  <a:cubicBezTo>
                    <a:pt x="415" y="101"/>
                    <a:pt x="413" y="110"/>
                    <a:pt x="413" y="123"/>
                  </a:cubicBezTo>
                  <a:cubicBezTo>
                    <a:pt x="413" y="185"/>
                    <a:pt x="413" y="185"/>
                    <a:pt x="413" y="185"/>
                  </a:cubicBezTo>
                  <a:cubicBezTo>
                    <a:pt x="384" y="185"/>
                    <a:pt x="384" y="185"/>
                    <a:pt x="384" y="185"/>
                  </a:cubicBezTo>
                  <a:cubicBezTo>
                    <a:pt x="384" y="61"/>
                    <a:pt x="384" y="61"/>
                    <a:pt x="384" y="61"/>
                  </a:cubicBezTo>
                  <a:cubicBezTo>
                    <a:pt x="413" y="61"/>
                    <a:pt x="413" y="61"/>
                    <a:pt x="413" y="61"/>
                  </a:cubicBezTo>
                  <a:cubicBezTo>
                    <a:pt x="413" y="81"/>
                    <a:pt x="413" y="81"/>
                    <a:pt x="413" y="81"/>
                  </a:cubicBezTo>
                  <a:cubicBezTo>
                    <a:pt x="413" y="81"/>
                    <a:pt x="413" y="81"/>
                    <a:pt x="413" y="81"/>
                  </a:cubicBezTo>
                  <a:cubicBezTo>
                    <a:pt x="416" y="74"/>
                    <a:pt x="420" y="69"/>
                    <a:pt x="426" y="65"/>
                  </a:cubicBezTo>
                  <a:cubicBezTo>
                    <a:pt x="431" y="61"/>
                    <a:pt x="437" y="59"/>
                    <a:pt x="445" y="59"/>
                  </a:cubicBezTo>
                  <a:close/>
                  <a:moveTo>
                    <a:pt x="457" y="125"/>
                  </a:moveTo>
                  <a:cubicBezTo>
                    <a:pt x="457" y="105"/>
                    <a:pt x="463" y="89"/>
                    <a:pt x="475" y="77"/>
                  </a:cubicBezTo>
                  <a:cubicBezTo>
                    <a:pt x="486" y="65"/>
                    <a:pt x="502" y="59"/>
                    <a:pt x="523" y="59"/>
                  </a:cubicBezTo>
                  <a:cubicBezTo>
                    <a:pt x="542" y="59"/>
                    <a:pt x="558" y="64"/>
                    <a:pt x="568" y="76"/>
                  </a:cubicBezTo>
                  <a:cubicBezTo>
                    <a:pt x="579" y="87"/>
                    <a:pt x="585" y="103"/>
                    <a:pt x="585" y="123"/>
                  </a:cubicBezTo>
                  <a:cubicBezTo>
                    <a:pt x="585" y="143"/>
                    <a:pt x="579" y="159"/>
                    <a:pt x="567" y="171"/>
                  </a:cubicBezTo>
                  <a:cubicBezTo>
                    <a:pt x="556" y="182"/>
                    <a:pt x="540" y="188"/>
                    <a:pt x="520" y="188"/>
                  </a:cubicBezTo>
                  <a:cubicBezTo>
                    <a:pt x="501" y="188"/>
                    <a:pt x="486" y="183"/>
                    <a:pt x="474" y="171"/>
                  </a:cubicBezTo>
                  <a:cubicBezTo>
                    <a:pt x="463" y="160"/>
                    <a:pt x="457" y="145"/>
                    <a:pt x="457" y="125"/>
                  </a:cubicBezTo>
                  <a:close/>
                  <a:moveTo>
                    <a:pt x="488" y="124"/>
                  </a:moveTo>
                  <a:cubicBezTo>
                    <a:pt x="488" y="137"/>
                    <a:pt x="491" y="147"/>
                    <a:pt x="497" y="154"/>
                  </a:cubicBezTo>
                  <a:cubicBezTo>
                    <a:pt x="503" y="161"/>
                    <a:pt x="511" y="164"/>
                    <a:pt x="522" y="164"/>
                  </a:cubicBezTo>
                  <a:cubicBezTo>
                    <a:pt x="532" y="164"/>
                    <a:pt x="541" y="161"/>
                    <a:pt x="546" y="154"/>
                  </a:cubicBezTo>
                  <a:cubicBezTo>
                    <a:pt x="552" y="147"/>
                    <a:pt x="554" y="137"/>
                    <a:pt x="554" y="124"/>
                  </a:cubicBezTo>
                  <a:cubicBezTo>
                    <a:pt x="554" y="110"/>
                    <a:pt x="551" y="100"/>
                    <a:pt x="546" y="93"/>
                  </a:cubicBezTo>
                  <a:cubicBezTo>
                    <a:pt x="540" y="87"/>
                    <a:pt x="532" y="83"/>
                    <a:pt x="522" y="83"/>
                  </a:cubicBezTo>
                  <a:cubicBezTo>
                    <a:pt x="511" y="83"/>
                    <a:pt x="503" y="87"/>
                    <a:pt x="497" y="94"/>
                  </a:cubicBezTo>
                  <a:cubicBezTo>
                    <a:pt x="491" y="101"/>
                    <a:pt x="488" y="111"/>
                    <a:pt x="488" y="124"/>
                  </a:cubicBezTo>
                  <a:close/>
                  <a:moveTo>
                    <a:pt x="628" y="94"/>
                  </a:moveTo>
                  <a:cubicBezTo>
                    <a:pt x="628" y="98"/>
                    <a:pt x="629" y="101"/>
                    <a:pt x="632" y="104"/>
                  </a:cubicBezTo>
                  <a:cubicBezTo>
                    <a:pt x="635" y="106"/>
                    <a:pt x="641" y="109"/>
                    <a:pt x="650" y="113"/>
                  </a:cubicBezTo>
                  <a:cubicBezTo>
                    <a:pt x="661" y="117"/>
                    <a:pt x="669" y="123"/>
                    <a:pt x="674" y="129"/>
                  </a:cubicBezTo>
                  <a:cubicBezTo>
                    <a:pt x="679" y="134"/>
                    <a:pt x="681" y="141"/>
                    <a:pt x="681" y="150"/>
                  </a:cubicBezTo>
                  <a:cubicBezTo>
                    <a:pt x="681" y="161"/>
                    <a:pt x="677" y="171"/>
                    <a:pt x="668" y="178"/>
                  </a:cubicBezTo>
                  <a:cubicBezTo>
                    <a:pt x="659" y="185"/>
                    <a:pt x="647" y="188"/>
                    <a:pt x="631" y="188"/>
                  </a:cubicBezTo>
                  <a:cubicBezTo>
                    <a:pt x="626" y="188"/>
                    <a:pt x="621" y="188"/>
                    <a:pt x="614" y="187"/>
                  </a:cubicBezTo>
                  <a:cubicBezTo>
                    <a:pt x="608" y="185"/>
                    <a:pt x="603" y="184"/>
                    <a:pt x="599" y="182"/>
                  </a:cubicBezTo>
                  <a:cubicBezTo>
                    <a:pt x="599" y="153"/>
                    <a:pt x="599" y="153"/>
                    <a:pt x="599" y="153"/>
                  </a:cubicBezTo>
                  <a:cubicBezTo>
                    <a:pt x="604" y="157"/>
                    <a:pt x="610" y="160"/>
                    <a:pt x="616" y="162"/>
                  </a:cubicBezTo>
                  <a:cubicBezTo>
                    <a:pt x="622" y="164"/>
                    <a:pt x="627" y="165"/>
                    <a:pt x="632" y="165"/>
                  </a:cubicBezTo>
                  <a:cubicBezTo>
                    <a:pt x="639" y="165"/>
                    <a:pt x="644" y="164"/>
                    <a:pt x="647" y="162"/>
                  </a:cubicBezTo>
                  <a:cubicBezTo>
                    <a:pt x="650" y="161"/>
                    <a:pt x="652" y="157"/>
                    <a:pt x="652" y="153"/>
                  </a:cubicBezTo>
                  <a:cubicBezTo>
                    <a:pt x="652" y="149"/>
                    <a:pt x="650" y="146"/>
                    <a:pt x="647" y="143"/>
                  </a:cubicBezTo>
                  <a:cubicBezTo>
                    <a:pt x="643" y="140"/>
                    <a:pt x="637" y="137"/>
                    <a:pt x="628" y="133"/>
                  </a:cubicBezTo>
                  <a:cubicBezTo>
                    <a:pt x="617" y="129"/>
                    <a:pt x="610" y="124"/>
                    <a:pt x="605" y="118"/>
                  </a:cubicBezTo>
                  <a:cubicBezTo>
                    <a:pt x="601" y="113"/>
                    <a:pt x="599" y="105"/>
                    <a:pt x="599" y="97"/>
                  </a:cubicBezTo>
                  <a:cubicBezTo>
                    <a:pt x="599" y="86"/>
                    <a:pt x="603" y="76"/>
                    <a:pt x="612" y="69"/>
                  </a:cubicBezTo>
                  <a:cubicBezTo>
                    <a:pt x="621" y="62"/>
                    <a:pt x="632" y="58"/>
                    <a:pt x="646" y="58"/>
                  </a:cubicBezTo>
                  <a:cubicBezTo>
                    <a:pt x="651" y="58"/>
                    <a:pt x="656" y="59"/>
                    <a:pt x="661" y="60"/>
                  </a:cubicBezTo>
                  <a:cubicBezTo>
                    <a:pt x="666" y="61"/>
                    <a:pt x="671" y="62"/>
                    <a:pt x="674" y="64"/>
                  </a:cubicBezTo>
                  <a:cubicBezTo>
                    <a:pt x="674" y="91"/>
                    <a:pt x="674" y="91"/>
                    <a:pt x="674" y="91"/>
                  </a:cubicBezTo>
                  <a:cubicBezTo>
                    <a:pt x="671" y="89"/>
                    <a:pt x="666" y="86"/>
                    <a:pt x="661" y="85"/>
                  </a:cubicBezTo>
                  <a:cubicBezTo>
                    <a:pt x="656" y="83"/>
                    <a:pt x="651" y="82"/>
                    <a:pt x="646" y="82"/>
                  </a:cubicBezTo>
                  <a:cubicBezTo>
                    <a:pt x="640" y="82"/>
                    <a:pt x="636" y="83"/>
                    <a:pt x="633" y="85"/>
                  </a:cubicBezTo>
                  <a:cubicBezTo>
                    <a:pt x="630" y="87"/>
                    <a:pt x="628" y="90"/>
                    <a:pt x="628" y="94"/>
                  </a:cubicBezTo>
                  <a:close/>
                  <a:moveTo>
                    <a:pt x="694" y="125"/>
                  </a:moveTo>
                  <a:cubicBezTo>
                    <a:pt x="694" y="105"/>
                    <a:pt x="700" y="89"/>
                    <a:pt x="711" y="77"/>
                  </a:cubicBezTo>
                  <a:cubicBezTo>
                    <a:pt x="723" y="65"/>
                    <a:pt x="739" y="59"/>
                    <a:pt x="759" y="59"/>
                  </a:cubicBezTo>
                  <a:cubicBezTo>
                    <a:pt x="779" y="59"/>
                    <a:pt x="794" y="64"/>
                    <a:pt x="805" y="76"/>
                  </a:cubicBezTo>
                  <a:cubicBezTo>
                    <a:pt x="816" y="87"/>
                    <a:pt x="821" y="103"/>
                    <a:pt x="821" y="123"/>
                  </a:cubicBezTo>
                  <a:cubicBezTo>
                    <a:pt x="821" y="143"/>
                    <a:pt x="815" y="159"/>
                    <a:pt x="804" y="171"/>
                  </a:cubicBezTo>
                  <a:cubicBezTo>
                    <a:pt x="792" y="182"/>
                    <a:pt x="776" y="188"/>
                    <a:pt x="756" y="188"/>
                  </a:cubicBezTo>
                  <a:cubicBezTo>
                    <a:pt x="737" y="188"/>
                    <a:pt x="722" y="183"/>
                    <a:pt x="711" y="171"/>
                  </a:cubicBezTo>
                  <a:cubicBezTo>
                    <a:pt x="699" y="160"/>
                    <a:pt x="694" y="145"/>
                    <a:pt x="694" y="125"/>
                  </a:cubicBezTo>
                  <a:close/>
                  <a:moveTo>
                    <a:pt x="724" y="124"/>
                  </a:moveTo>
                  <a:cubicBezTo>
                    <a:pt x="724" y="137"/>
                    <a:pt x="727" y="147"/>
                    <a:pt x="733" y="154"/>
                  </a:cubicBezTo>
                  <a:cubicBezTo>
                    <a:pt x="739" y="161"/>
                    <a:pt x="747" y="164"/>
                    <a:pt x="758" y="164"/>
                  </a:cubicBezTo>
                  <a:cubicBezTo>
                    <a:pt x="769" y="164"/>
                    <a:pt x="777" y="161"/>
                    <a:pt x="782" y="154"/>
                  </a:cubicBezTo>
                  <a:cubicBezTo>
                    <a:pt x="788" y="147"/>
                    <a:pt x="791" y="137"/>
                    <a:pt x="791" y="124"/>
                  </a:cubicBezTo>
                  <a:cubicBezTo>
                    <a:pt x="791" y="110"/>
                    <a:pt x="788" y="100"/>
                    <a:pt x="782" y="93"/>
                  </a:cubicBezTo>
                  <a:cubicBezTo>
                    <a:pt x="776" y="87"/>
                    <a:pt x="768" y="83"/>
                    <a:pt x="758" y="83"/>
                  </a:cubicBezTo>
                  <a:cubicBezTo>
                    <a:pt x="747" y="83"/>
                    <a:pt x="739" y="87"/>
                    <a:pt x="733" y="94"/>
                  </a:cubicBezTo>
                  <a:cubicBezTo>
                    <a:pt x="727" y="101"/>
                    <a:pt x="724" y="111"/>
                    <a:pt x="724" y="124"/>
                  </a:cubicBezTo>
                  <a:close/>
                  <a:moveTo>
                    <a:pt x="918" y="85"/>
                  </a:moveTo>
                  <a:cubicBezTo>
                    <a:pt x="874" y="85"/>
                    <a:pt x="874" y="85"/>
                    <a:pt x="874" y="85"/>
                  </a:cubicBezTo>
                  <a:cubicBezTo>
                    <a:pt x="874" y="185"/>
                    <a:pt x="874" y="185"/>
                    <a:pt x="874" y="185"/>
                  </a:cubicBezTo>
                  <a:cubicBezTo>
                    <a:pt x="845" y="185"/>
                    <a:pt x="845" y="185"/>
                    <a:pt x="845" y="185"/>
                  </a:cubicBezTo>
                  <a:cubicBezTo>
                    <a:pt x="845" y="85"/>
                    <a:pt x="845" y="85"/>
                    <a:pt x="845" y="85"/>
                  </a:cubicBezTo>
                  <a:cubicBezTo>
                    <a:pt x="824" y="85"/>
                    <a:pt x="824" y="85"/>
                    <a:pt x="824" y="85"/>
                  </a:cubicBezTo>
                  <a:cubicBezTo>
                    <a:pt x="824" y="61"/>
                    <a:pt x="824" y="61"/>
                    <a:pt x="824" y="61"/>
                  </a:cubicBezTo>
                  <a:cubicBezTo>
                    <a:pt x="845" y="61"/>
                    <a:pt x="845" y="61"/>
                    <a:pt x="845" y="61"/>
                  </a:cubicBezTo>
                  <a:cubicBezTo>
                    <a:pt x="845" y="44"/>
                    <a:pt x="845" y="44"/>
                    <a:pt x="845" y="44"/>
                  </a:cubicBezTo>
                  <a:cubicBezTo>
                    <a:pt x="845" y="31"/>
                    <a:pt x="849" y="21"/>
                    <a:pt x="858" y="12"/>
                  </a:cubicBezTo>
                  <a:cubicBezTo>
                    <a:pt x="866" y="4"/>
                    <a:pt x="877" y="0"/>
                    <a:pt x="890" y="0"/>
                  </a:cubicBezTo>
                  <a:cubicBezTo>
                    <a:pt x="894" y="0"/>
                    <a:pt x="897" y="0"/>
                    <a:pt x="900" y="0"/>
                  </a:cubicBezTo>
                  <a:cubicBezTo>
                    <a:pt x="902" y="1"/>
                    <a:pt x="905" y="1"/>
                    <a:pt x="907" y="2"/>
                  </a:cubicBezTo>
                  <a:cubicBezTo>
                    <a:pt x="907" y="27"/>
                    <a:pt x="907" y="27"/>
                    <a:pt x="907" y="27"/>
                  </a:cubicBezTo>
                  <a:cubicBezTo>
                    <a:pt x="906" y="27"/>
                    <a:pt x="904" y="26"/>
                    <a:pt x="902" y="25"/>
                  </a:cubicBezTo>
                  <a:cubicBezTo>
                    <a:pt x="899" y="24"/>
                    <a:pt x="897" y="24"/>
                    <a:pt x="893" y="24"/>
                  </a:cubicBezTo>
                  <a:cubicBezTo>
                    <a:pt x="887" y="24"/>
                    <a:pt x="883" y="26"/>
                    <a:pt x="879" y="30"/>
                  </a:cubicBezTo>
                  <a:cubicBezTo>
                    <a:pt x="876" y="33"/>
                    <a:pt x="874" y="39"/>
                    <a:pt x="874" y="47"/>
                  </a:cubicBezTo>
                  <a:cubicBezTo>
                    <a:pt x="874" y="61"/>
                    <a:pt x="874" y="61"/>
                    <a:pt x="874" y="61"/>
                  </a:cubicBezTo>
                  <a:cubicBezTo>
                    <a:pt x="918" y="61"/>
                    <a:pt x="918" y="61"/>
                    <a:pt x="918" y="61"/>
                  </a:cubicBezTo>
                  <a:cubicBezTo>
                    <a:pt x="918" y="34"/>
                    <a:pt x="918" y="34"/>
                    <a:pt x="918" y="34"/>
                  </a:cubicBezTo>
                  <a:cubicBezTo>
                    <a:pt x="947" y="25"/>
                    <a:pt x="947" y="25"/>
                    <a:pt x="947" y="25"/>
                  </a:cubicBezTo>
                  <a:cubicBezTo>
                    <a:pt x="947" y="61"/>
                    <a:pt x="947" y="61"/>
                    <a:pt x="947" y="61"/>
                  </a:cubicBezTo>
                  <a:cubicBezTo>
                    <a:pt x="977" y="61"/>
                    <a:pt x="977" y="61"/>
                    <a:pt x="977" y="61"/>
                  </a:cubicBezTo>
                  <a:cubicBezTo>
                    <a:pt x="977" y="85"/>
                    <a:pt x="977" y="85"/>
                    <a:pt x="977" y="85"/>
                  </a:cubicBezTo>
                  <a:cubicBezTo>
                    <a:pt x="947" y="85"/>
                    <a:pt x="947" y="85"/>
                    <a:pt x="947" y="85"/>
                  </a:cubicBezTo>
                  <a:cubicBezTo>
                    <a:pt x="947" y="143"/>
                    <a:pt x="947" y="143"/>
                    <a:pt x="947" y="143"/>
                  </a:cubicBezTo>
                  <a:cubicBezTo>
                    <a:pt x="947" y="151"/>
                    <a:pt x="948" y="156"/>
                    <a:pt x="951" y="159"/>
                  </a:cubicBezTo>
                  <a:cubicBezTo>
                    <a:pt x="954" y="163"/>
                    <a:pt x="958" y="164"/>
                    <a:pt x="964" y="164"/>
                  </a:cubicBezTo>
                  <a:cubicBezTo>
                    <a:pt x="966" y="164"/>
                    <a:pt x="968" y="164"/>
                    <a:pt x="970" y="163"/>
                  </a:cubicBezTo>
                  <a:cubicBezTo>
                    <a:pt x="973" y="162"/>
                    <a:pt x="975" y="161"/>
                    <a:pt x="977" y="160"/>
                  </a:cubicBezTo>
                  <a:cubicBezTo>
                    <a:pt x="977" y="184"/>
                    <a:pt x="977" y="184"/>
                    <a:pt x="977" y="184"/>
                  </a:cubicBezTo>
                  <a:cubicBezTo>
                    <a:pt x="975" y="185"/>
                    <a:pt x="972" y="186"/>
                    <a:pt x="967" y="187"/>
                  </a:cubicBezTo>
                  <a:cubicBezTo>
                    <a:pt x="963" y="188"/>
                    <a:pt x="959" y="188"/>
                    <a:pt x="955" y="188"/>
                  </a:cubicBezTo>
                  <a:cubicBezTo>
                    <a:pt x="942" y="188"/>
                    <a:pt x="933" y="185"/>
                    <a:pt x="927" y="179"/>
                  </a:cubicBezTo>
                  <a:cubicBezTo>
                    <a:pt x="921" y="172"/>
                    <a:pt x="918" y="162"/>
                    <a:pt x="918" y="149"/>
                  </a:cubicBezTo>
                  <a:lnTo>
                    <a:pt x="918" y="8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5" name="Rectangle 28">
              <a:extLst>
                <a:ext uri="{FF2B5EF4-FFF2-40B4-BE49-F238E27FC236}">
                  <a16:creationId xmlns:a16="http://schemas.microsoft.com/office/drawing/2014/main" id="{EEA77D71-E523-4C0A-8E94-F1E887B6CFE5}"/>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6" name="Rectangle 29">
              <a:extLst>
                <a:ext uri="{FF2B5EF4-FFF2-40B4-BE49-F238E27FC236}">
                  <a16:creationId xmlns:a16="http://schemas.microsoft.com/office/drawing/2014/main" id="{05653C91-F2E5-4AB2-896A-C30B85344081}"/>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7" name="Rectangle 30">
              <a:extLst>
                <a:ext uri="{FF2B5EF4-FFF2-40B4-BE49-F238E27FC236}">
                  <a16:creationId xmlns:a16="http://schemas.microsoft.com/office/drawing/2014/main" id="{B8209799-6560-48C3-A607-7BD58D4B852D}"/>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8" name="Rectangle 31">
              <a:extLst>
                <a:ext uri="{FF2B5EF4-FFF2-40B4-BE49-F238E27FC236}">
                  <a16:creationId xmlns:a16="http://schemas.microsoft.com/office/drawing/2014/main" id="{253AEB2D-A942-4CF4-BE02-B1418794F9F3}"/>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9" name="Rectangle 32">
              <a:extLst>
                <a:ext uri="{FF2B5EF4-FFF2-40B4-BE49-F238E27FC236}">
                  <a16:creationId xmlns:a16="http://schemas.microsoft.com/office/drawing/2014/main" id="{52BC694C-879B-4782-A22E-AEE7D9785F46}"/>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0" name="Rectangle 33">
              <a:extLst>
                <a:ext uri="{FF2B5EF4-FFF2-40B4-BE49-F238E27FC236}">
                  <a16:creationId xmlns:a16="http://schemas.microsoft.com/office/drawing/2014/main" id="{62F790E1-A40D-4D5B-8DE8-E90FA39709E0}"/>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1" name="Rectangle 34">
              <a:extLst>
                <a:ext uri="{FF2B5EF4-FFF2-40B4-BE49-F238E27FC236}">
                  <a16:creationId xmlns:a16="http://schemas.microsoft.com/office/drawing/2014/main" id="{DE27A369-0913-42A8-AD1B-2FBC464BC386}"/>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2" name="Rectangle 35">
              <a:extLst>
                <a:ext uri="{FF2B5EF4-FFF2-40B4-BE49-F238E27FC236}">
                  <a16:creationId xmlns:a16="http://schemas.microsoft.com/office/drawing/2014/main" id="{7D7EFF3A-B7D8-4693-9A8C-77874AA877BB}"/>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grpSp>
    </p:spTree>
    <p:extLst>
      <p:ext uri="{BB962C8B-B14F-4D97-AF65-F5344CB8AC3E}">
        <p14:creationId xmlns:p14="http://schemas.microsoft.com/office/powerpoint/2010/main" val="21898786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_Title Slide">
    <p:bg>
      <p:bgPr>
        <a:solidFill>
          <a:srgbClr val="0D0D0D"/>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811327" y="2314982"/>
            <a:ext cx="4916874" cy="1218795"/>
          </a:xfrm>
          <a:noFill/>
        </p:spPr>
        <p:txBody>
          <a:bodyPr wrap="square" lIns="0" tIns="0" rIns="0" bIns="0" anchor="b" anchorCtr="0">
            <a:spAutoFit/>
          </a:bodyPr>
          <a:lstStyle>
            <a:lvl1pPr algn="l">
              <a:defRPr sz="44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811326" y="3962400"/>
            <a:ext cx="4916874"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grpSp>
        <p:nvGrpSpPr>
          <p:cNvPr id="6" name="Group 21">
            <a:extLst>
              <a:ext uri="{FF2B5EF4-FFF2-40B4-BE49-F238E27FC236}">
                <a16:creationId xmlns:a16="http://schemas.microsoft.com/office/drawing/2014/main" id="{00C90369-85BA-4C47-BECC-EC63A981D611}"/>
              </a:ext>
            </a:extLst>
          </p:cNvPr>
          <p:cNvGrpSpPr>
            <a:grpSpLocks noChangeAspect="1"/>
          </p:cNvGrpSpPr>
          <p:nvPr userDrawn="1"/>
        </p:nvGrpSpPr>
        <p:grpSpPr bwMode="auto">
          <a:xfrm>
            <a:off x="584200" y="585788"/>
            <a:ext cx="2032492" cy="292608"/>
            <a:chOff x="428" y="664"/>
            <a:chExt cx="4126" cy="594"/>
          </a:xfrm>
        </p:grpSpPr>
        <p:sp>
          <p:nvSpPr>
            <p:cNvPr id="8" name="Freeform 22">
              <a:extLst>
                <a:ext uri="{FF2B5EF4-FFF2-40B4-BE49-F238E27FC236}">
                  <a16:creationId xmlns:a16="http://schemas.microsoft.com/office/drawing/2014/main" id="{62F29EE8-7181-4963-946D-2FC7711C3A36}"/>
                </a:ext>
              </a:extLst>
            </p:cNvPr>
            <p:cNvSpPr>
              <a:spLocks noEditPoints="1"/>
            </p:cNvSpPr>
            <p:nvPr/>
          </p:nvSpPr>
          <p:spPr bwMode="auto">
            <a:xfrm>
              <a:off x="3296" y="784"/>
              <a:ext cx="335" cy="354"/>
            </a:xfrm>
            <a:custGeom>
              <a:avLst/>
              <a:gdLst>
                <a:gd name="T0" fmla="*/ 202 w 335"/>
                <a:gd name="T1" fmla="*/ 0 h 354"/>
                <a:gd name="T2" fmla="*/ 335 w 335"/>
                <a:gd name="T3" fmla="*/ 354 h 354"/>
                <a:gd name="T4" fmla="*/ 267 w 335"/>
                <a:gd name="T5" fmla="*/ 354 h 354"/>
                <a:gd name="T6" fmla="*/ 237 w 335"/>
                <a:gd name="T7" fmla="*/ 266 h 354"/>
                <a:gd name="T8" fmla="*/ 96 w 335"/>
                <a:gd name="T9" fmla="*/ 266 h 354"/>
                <a:gd name="T10" fmla="*/ 67 w 335"/>
                <a:gd name="T11" fmla="*/ 354 h 354"/>
                <a:gd name="T12" fmla="*/ 0 w 335"/>
                <a:gd name="T13" fmla="*/ 354 h 354"/>
                <a:gd name="T14" fmla="*/ 133 w 335"/>
                <a:gd name="T15" fmla="*/ 0 h 354"/>
                <a:gd name="T16" fmla="*/ 202 w 335"/>
                <a:gd name="T17" fmla="*/ 0 h 354"/>
                <a:gd name="T18" fmla="*/ 165 w 335"/>
                <a:gd name="T19" fmla="*/ 66 h 354"/>
                <a:gd name="T20" fmla="*/ 112 w 335"/>
                <a:gd name="T21" fmla="*/ 214 h 354"/>
                <a:gd name="T22" fmla="*/ 218 w 335"/>
                <a:gd name="T23" fmla="*/ 214 h 354"/>
                <a:gd name="T24" fmla="*/ 167 w 335"/>
                <a:gd name="T25" fmla="*/ 66 h 354"/>
                <a:gd name="T26" fmla="*/ 165 w 335"/>
                <a:gd name="T27" fmla="*/ 66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54">
                  <a:moveTo>
                    <a:pt x="202" y="0"/>
                  </a:moveTo>
                  <a:lnTo>
                    <a:pt x="335" y="354"/>
                  </a:lnTo>
                  <a:lnTo>
                    <a:pt x="267" y="354"/>
                  </a:lnTo>
                  <a:lnTo>
                    <a:pt x="237" y="266"/>
                  </a:lnTo>
                  <a:lnTo>
                    <a:pt x="96" y="266"/>
                  </a:lnTo>
                  <a:lnTo>
                    <a:pt x="67" y="354"/>
                  </a:lnTo>
                  <a:lnTo>
                    <a:pt x="0" y="354"/>
                  </a:lnTo>
                  <a:lnTo>
                    <a:pt x="133" y="0"/>
                  </a:lnTo>
                  <a:lnTo>
                    <a:pt x="202" y="0"/>
                  </a:lnTo>
                  <a:close/>
                  <a:moveTo>
                    <a:pt x="165" y="66"/>
                  </a:moveTo>
                  <a:lnTo>
                    <a:pt x="112" y="214"/>
                  </a:lnTo>
                  <a:lnTo>
                    <a:pt x="218" y="214"/>
                  </a:lnTo>
                  <a:lnTo>
                    <a:pt x="167" y="66"/>
                  </a:lnTo>
                  <a:lnTo>
                    <a:pt x="165" y="6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0" name="Freeform 23">
              <a:extLst>
                <a:ext uri="{FF2B5EF4-FFF2-40B4-BE49-F238E27FC236}">
                  <a16:creationId xmlns:a16="http://schemas.microsoft.com/office/drawing/2014/main" id="{E69A5CB7-9986-49D1-A320-9F9F9E2E30D3}"/>
                </a:ext>
              </a:extLst>
            </p:cNvPr>
            <p:cNvSpPr>
              <a:spLocks/>
            </p:cNvSpPr>
            <p:nvPr/>
          </p:nvSpPr>
          <p:spPr bwMode="auto">
            <a:xfrm>
              <a:off x="3651" y="883"/>
              <a:ext cx="213" cy="255"/>
            </a:xfrm>
            <a:custGeom>
              <a:avLst/>
              <a:gdLst>
                <a:gd name="T0" fmla="*/ 8 w 213"/>
                <a:gd name="T1" fmla="*/ 0 h 255"/>
                <a:gd name="T2" fmla="*/ 211 w 213"/>
                <a:gd name="T3" fmla="*/ 0 h 255"/>
                <a:gd name="T4" fmla="*/ 211 w 213"/>
                <a:gd name="T5" fmla="*/ 24 h 255"/>
                <a:gd name="T6" fmla="*/ 78 w 213"/>
                <a:gd name="T7" fmla="*/ 208 h 255"/>
                <a:gd name="T8" fmla="*/ 213 w 213"/>
                <a:gd name="T9" fmla="*/ 208 h 255"/>
                <a:gd name="T10" fmla="*/ 213 w 213"/>
                <a:gd name="T11" fmla="*/ 255 h 255"/>
                <a:gd name="T12" fmla="*/ 0 w 213"/>
                <a:gd name="T13" fmla="*/ 255 h 255"/>
                <a:gd name="T14" fmla="*/ 0 w 213"/>
                <a:gd name="T15" fmla="*/ 229 h 255"/>
                <a:gd name="T16" fmla="*/ 131 w 213"/>
                <a:gd name="T17" fmla="*/ 49 h 255"/>
                <a:gd name="T18" fmla="*/ 8 w 213"/>
                <a:gd name="T19" fmla="*/ 49 h 255"/>
                <a:gd name="T20" fmla="*/ 8 w 213"/>
                <a:gd name="T21"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3" h="255">
                  <a:moveTo>
                    <a:pt x="8" y="0"/>
                  </a:moveTo>
                  <a:lnTo>
                    <a:pt x="211" y="0"/>
                  </a:lnTo>
                  <a:lnTo>
                    <a:pt x="211" y="24"/>
                  </a:lnTo>
                  <a:lnTo>
                    <a:pt x="78" y="208"/>
                  </a:lnTo>
                  <a:lnTo>
                    <a:pt x="213" y="208"/>
                  </a:lnTo>
                  <a:lnTo>
                    <a:pt x="213" y="255"/>
                  </a:lnTo>
                  <a:lnTo>
                    <a:pt x="0" y="255"/>
                  </a:lnTo>
                  <a:lnTo>
                    <a:pt x="0" y="229"/>
                  </a:lnTo>
                  <a:lnTo>
                    <a:pt x="131" y="49"/>
                  </a:lnTo>
                  <a:lnTo>
                    <a:pt x="8" y="49"/>
                  </a:lnTo>
                  <a:lnTo>
                    <a:pt x="8"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1" name="Freeform 24">
              <a:extLst>
                <a:ext uri="{FF2B5EF4-FFF2-40B4-BE49-F238E27FC236}">
                  <a16:creationId xmlns:a16="http://schemas.microsoft.com/office/drawing/2014/main" id="{C09AEB02-6BBE-4F10-B6D8-125786A3E3A2}"/>
                </a:ext>
              </a:extLst>
            </p:cNvPr>
            <p:cNvSpPr>
              <a:spLocks/>
            </p:cNvSpPr>
            <p:nvPr/>
          </p:nvSpPr>
          <p:spPr bwMode="auto">
            <a:xfrm>
              <a:off x="3890" y="883"/>
              <a:ext cx="227" cy="260"/>
            </a:xfrm>
            <a:custGeom>
              <a:avLst/>
              <a:gdLst>
                <a:gd name="T0" fmla="*/ 111 w 111"/>
                <a:gd name="T1" fmla="*/ 0 h 126"/>
                <a:gd name="T2" fmla="*/ 111 w 111"/>
                <a:gd name="T3" fmla="*/ 124 h 126"/>
                <a:gd name="T4" fmla="*/ 81 w 111"/>
                <a:gd name="T5" fmla="*/ 124 h 126"/>
                <a:gd name="T6" fmla="*/ 81 w 111"/>
                <a:gd name="T7" fmla="*/ 108 h 126"/>
                <a:gd name="T8" fmla="*/ 81 w 111"/>
                <a:gd name="T9" fmla="*/ 108 h 126"/>
                <a:gd name="T10" fmla="*/ 66 w 111"/>
                <a:gd name="T11" fmla="*/ 121 h 126"/>
                <a:gd name="T12" fmla="*/ 44 w 111"/>
                <a:gd name="T13" fmla="*/ 126 h 126"/>
                <a:gd name="T14" fmla="*/ 11 w 111"/>
                <a:gd name="T15" fmla="*/ 114 h 126"/>
                <a:gd name="T16" fmla="*/ 0 w 111"/>
                <a:gd name="T17" fmla="*/ 76 h 126"/>
                <a:gd name="T18" fmla="*/ 0 w 111"/>
                <a:gd name="T19" fmla="*/ 0 h 126"/>
                <a:gd name="T20" fmla="*/ 29 w 111"/>
                <a:gd name="T21" fmla="*/ 0 h 126"/>
                <a:gd name="T22" fmla="*/ 29 w 111"/>
                <a:gd name="T23" fmla="*/ 72 h 126"/>
                <a:gd name="T24" fmla="*/ 35 w 111"/>
                <a:gd name="T25" fmla="*/ 96 h 126"/>
                <a:gd name="T26" fmla="*/ 54 w 111"/>
                <a:gd name="T27" fmla="*/ 104 h 126"/>
                <a:gd name="T28" fmla="*/ 74 w 111"/>
                <a:gd name="T29" fmla="*/ 95 h 126"/>
                <a:gd name="T30" fmla="*/ 81 w 111"/>
                <a:gd name="T31" fmla="*/ 72 h 126"/>
                <a:gd name="T32" fmla="*/ 81 w 111"/>
                <a:gd name="T33" fmla="*/ 0 h 126"/>
                <a:gd name="T34" fmla="*/ 111 w 111"/>
                <a:gd name="T35"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1" h="126">
                  <a:moveTo>
                    <a:pt x="111" y="0"/>
                  </a:moveTo>
                  <a:cubicBezTo>
                    <a:pt x="111" y="124"/>
                    <a:pt x="111" y="124"/>
                    <a:pt x="111" y="124"/>
                  </a:cubicBezTo>
                  <a:cubicBezTo>
                    <a:pt x="81" y="124"/>
                    <a:pt x="81" y="124"/>
                    <a:pt x="81" y="124"/>
                  </a:cubicBezTo>
                  <a:cubicBezTo>
                    <a:pt x="81" y="108"/>
                    <a:pt x="81" y="108"/>
                    <a:pt x="81" y="108"/>
                  </a:cubicBezTo>
                  <a:cubicBezTo>
                    <a:pt x="81" y="108"/>
                    <a:pt x="81" y="108"/>
                    <a:pt x="81" y="108"/>
                  </a:cubicBezTo>
                  <a:cubicBezTo>
                    <a:pt x="77" y="114"/>
                    <a:pt x="72" y="118"/>
                    <a:pt x="66" y="121"/>
                  </a:cubicBezTo>
                  <a:cubicBezTo>
                    <a:pt x="59" y="124"/>
                    <a:pt x="52" y="126"/>
                    <a:pt x="44" y="126"/>
                  </a:cubicBezTo>
                  <a:cubicBezTo>
                    <a:pt x="29" y="126"/>
                    <a:pt x="18" y="122"/>
                    <a:pt x="11" y="114"/>
                  </a:cubicBezTo>
                  <a:cubicBezTo>
                    <a:pt x="3" y="106"/>
                    <a:pt x="0" y="93"/>
                    <a:pt x="0" y="76"/>
                  </a:cubicBezTo>
                  <a:cubicBezTo>
                    <a:pt x="0" y="0"/>
                    <a:pt x="0" y="0"/>
                    <a:pt x="0" y="0"/>
                  </a:cubicBezTo>
                  <a:cubicBezTo>
                    <a:pt x="29" y="0"/>
                    <a:pt x="29" y="0"/>
                    <a:pt x="29" y="0"/>
                  </a:cubicBezTo>
                  <a:cubicBezTo>
                    <a:pt x="29" y="72"/>
                    <a:pt x="29" y="72"/>
                    <a:pt x="29" y="72"/>
                  </a:cubicBezTo>
                  <a:cubicBezTo>
                    <a:pt x="29" y="83"/>
                    <a:pt x="31" y="91"/>
                    <a:pt x="35" y="96"/>
                  </a:cubicBezTo>
                  <a:cubicBezTo>
                    <a:pt x="40" y="101"/>
                    <a:pt x="46" y="104"/>
                    <a:pt x="54" y="104"/>
                  </a:cubicBezTo>
                  <a:cubicBezTo>
                    <a:pt x="62" y="104"/>
                    <a:pt x="69" y="101"/>
                    <a:pt x="74" y="95"/>
                  </a:cubicBezTo>
                  <a:cubicBezTo>
                    <a:pt x="79" y="89"/>
                    <a:pt x="81" y="82"/>
                    <a:pt x="81" y="72"/>
                  </a:cubicBezTo>
                  <a:cubicBezTo>
                    <a:pt x="81" y="0"/>
                    <a:pt x="81" y="0"/>
                    <a:pt x="81" y="0"/>
                  </a:cubicBezTo>
                  <a:lnTo>
                    <a:pt x="111"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2" name="Freeform 25">
              <a:extLst>
                <a:ext uri="{FF2B5EF4-FFF2-40B4-BE49-F238E27FC236}">
                  <a16:creationId xmlns:a16="http://schemas.microsoft.com/office/drawing/2014/main" id="{B5B16689-F626-4CBB-A9ED-263B2AFF48F3}"/>
                </a:ext>
              </a:extLst>
            </p:cNvPr>
            <p:cNvSpPr>
              <a:spLocks/>
            </p:cNvSpPr>
            <p:nvPr/>
          </p:nvSpPr>
          <p:spPr bwMode="auto">
            <a:xfrm>
              <a:off x="4172" y="879"/>
              <a:ext cx="147" cy="259"/>
            </a:xfrm>
            <a:custGeom>
              <a:avLst/>
              <a:gdLst>
                <a:gd name="T0" fmla="*/ 61 w 72"/>
                <a:gd name="T1" fmla="*/ 0 h 126"/>
                <a:gd name="T2" fmla="*/ 67 w 72"/>
                <a:gd name="T3" fmla="*/ 1 h 126"/>
                <a:gd name="T4" fmla="*/ 72 w 72"/>
                <a:gd name="T5" fmla="*/ 2 h 126"/>
                <a:gd name="T6" fmla="*/ 72 w 72"/>
                <a:gd name="T7" fmla="*/ 32 h 126"/>
                <a:gd name="T8" fmla="*/ 65 w 72"/>
                <a:gd name="T9" fmla="*/ 28 h 126"/>
                <a:gd name="T10" fmla="*/ 54 w 72"/>
                <a:gd name="T11" fmla="*/ 27 h 126"/>
                <a:gd name="T12" fmla="*/ 36 w 72"/>
                <a:gd name="T13" fmla="*/ 36 h 126"/>
                <a:gd name="T14" fmla="*/ 29 w 72"/>
                <a:gd name="T15" fmla="*/ 64 h 126"/>
                <a:gd name="T16" fmla="*/ 29 w 72"/>
                <a:gd name="T17" fmla="*/ 126 h 126"/>
                <a:gd name="T18" fmla="*/ 0 w 72"/>
                <a:gd name="T19" fmla="*/ 126 h 126"/>
                <a:gd name="T20" fmla="*/ 0 w 72"/>
                <a:gd name="T21" fmla="*/ 2 h 126"/>
                <a:gd name="T22" fmla="*/ 29 w 72"/>
                <a:gd name="T23" fmla="*/ 2 h 126"/>
                <a:gd name="T24" fmla="*/ 29 w 72"/>
                <a:gd name="T25" fmla="*/ 22 h 126"/>
                <a:gd name="T26" fmla="*/ 29 w 72"/>
                <a:gd name="T27" fmla="*/ 22 h 126"/>
                <a:gd name="T28" fmla="*/ 41 w 72"/>
                <a:gd name="T29" fmla="*/ 6 h 126"/>
                <a:gd name="T30" fmla="*/ 61 w 72"/>
                <a:gd name="T31"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2" h="126">
                  <a:moveTo>
                    <a:pt x="61" y="0"/>
                  </a:moveTo>
                  <a:cubicBezTo>
                    <a:pt x="63" y="0"/>
                    <a:pt x="65" y="1"/>
                    <a:pt x="67" y="1"/>
                  </a:cubicBezTo>
                  <a:cubicBezTo>
                    <a:pt x="69" y="1"/>
                    <a:pt x="70" y="2"/>
                    <a:pt x="72" y="2"/>
                  </a:cubicBezTo>
                  <a:cubicBezTo>
                    <a:pt x="72" y="32"/>
                    <a:pt x="72" y="32"/>
                    <a:pt x="72" y="32"/>
                  </a:cubicBezTo>
                  <a:cubicBezTo>
                    <a:pt x="70" y="31"/>
                    <a:pt x="68" y="29"/>
                    <a:pt x="65" y="28"/>
                  </a:cubicBezTo>
                  <a:cubicBezTo>
                    <a:pt x="62" y="27"/>
                    <a:pt x="58" y="27"/>
                    <a:pt x="54" y="27"/>
                  </a:cubicBezTo>
                  <a:cubicBezTo>
                    <a:pt x="47" y="27"/>
                    <a:pt x="41" y="30"/>
                    <a:pt x="36" y="36"/>
                  </a:cubicBezTo>
                  <a:cubicBezTo>
                    <a:pt x="31" y="42"/>
                    <a:pt x="29" y="51"/>
                    <a:pt x="29" y="64"/>
                  </a:cubicBezTo>
                  <a:cubicBezTo>
                    <a:pt x="29" y="126"/>
                    <a:pt x="29" y="126"/>
                    <a:pt x="29" y="126"/>
                  </a:cubicBezTo>
                  <a:cubicBezTo>
                    <a:pt x="0" y="126"/>
                    <a:pt x="0" y="126"/>
                    <a:pt x="0" y="126"/>
                  </a:cubicBezTo>
                  <a:cubicBezTo>
                    <a:pt x="0" y="2"/>
                    <a:pt x="0" y="2"/>
                    <a:pt x="0" y="2"/>
                  </a:cubicBezTo>
                  <a:cubicBezTo>
                    <a:pt x="29" y="2"/>
                    <a:pt x="29" y="2"/>
                    <a:pt x="29" y="2"/>
                  </a:cubicBezTo>
                  <a:cubicBezTo>
                    <a:pt x="29" y="22"/>
                    <a:pt x="29" y="22"/>
                    <a:pt x="29" y="22"/>
                  </a:cubicBezTo>
                  <a:cubicBezTo>
                    <a:pt x="29" y="22"/>
                    <a:pt x="29" y="22"/>
                    <a:pt x="29" y="22"/>
                  </a:cubicBezTo>
                  <a:cubicBezTo>
                    <a:pt x="32" y="15"/>
                    <a:pt x="36" y="10"/>
                    <a:pt x="41" y="6"/>
                  </a:cubicBezTo>
                  <a:cubicBezTo>
                    <a:pt x="47" y="2"/>
                    <a:pt x="53" y="0"/>
                    <a:pt x="61"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3" name="Freeform 26">
              <a:extLst>
                <a:ext uri="{FF2B5EF4-FFF2-40B4-BE49-F238E27FC236}">
                  <a16:creationId xmlns:a16="http://schemas.microsoft.com/office/drawing/2014/main" id="{ABFFBE7A-8D30-4026-A686-6D267229F7A4}"/>
                </a:ext>
              </a:extLst>
            </p:cNvPr>
            <p:cNvSpPr>
              <a:spLocks noEditPoints="1"/>
            </p:cNvSpPr>
            <p:nvPr/>
          </p:nvSpPr>
          <p:spPr bwMode="auto">
            <a:xfrm>
              <a:off x="4321" y="879"/>
              <a:ext cx="233" cy="266"/>
            </a:xfrm>
            <a:custGeom>
              <a:avLst/>
              <a:gdLst>
                <a:gd name="T0" fmla="*/ 104 w 114"/>
                <a:gd name="T1" fmla="*/ 95 h 129"/>
                <a:gd name="T2" fmla="*/ 104 w 114"/>
                <a:gd name="T3" fmla="*/ 119 h 129"/>
                <a:gd name="T4" fmla="*/ 85 w 114"/>
                <a:gd name="T5" fmla="*/ 127 h 129"/>
                <a:gd name="T6" fmla="*/ 60 w 114"/>
                <a:gd name="T7" fmla="*/ 129 h 129"/>
                <a:gd name="T8" fmla="*/ 16 w 114"/>
                <a:gd name="T9" fmla="*/ 113 h 129"/>
                <a:gd name="T10" fmla="*/ 0 w 114"/>
                <a:gd name="T11" fmla="*/ 66 h 129"/>
                <a:gd name="T12" fmla="*/ 17 w 114"/>
                <a:gd name="T13" fmla="*/ 19 h 129"/>
                <a:gd name="T14" fmla="*/ 59 w 114"/>
                <a:gd name="T15" fmla="*/ 0 h 129"/>
                <a:gd name="T16" fmla="*/ 99 w 114"/>
                <a:gd name="T17" fmla="*/ 16 h 129"/>
                <a:gd name="T18" fmla="*/ 114 w 114"/>
                <a:gd name="T19" fmla="*/ 59 h 129"/>
                <a:gd name="T20" fmla="*/ 114 w 114"/>
                <a:gd name="T21" fmla="*/ 73 h 129"/>
                <a:gd name="T22" fmla="*/ 29 w 114"/>
                <a:gd name="T23" fmla="*/ 73 h 129"/>
                <a:gd name="T24" fmla="*/ 41 w 114"/>
                <a:gd name="T25" fmla="*/ 99 h 129"/>
                <a:gd name="T26" fmla="*/ 67 w 114"/>
                <a:gd name="T27" fmla="*/ 107 h 129"/>
                <a:gd name="T28" fmla="*/ 87 w 114"/>
                <a:gd name="T29" fmla="*/ 104 h 129"/>
                <a:gd name="T30" fmla="*/ 104 w 114"/>
                <a:gd name="T31" fmla="*/ 95 h 129"/>
                <a:gd name="T32" fmla="*/ 85 w 114"/>
                <a:gd name="T33" fmla="*/ 52 h 129"/>
                <a:gd name="T34" fmla="*/ 78 w 114"/>
                <a:gd name="T35" fmla="*/ 30 h 129"/>
                <a:gd name="T36" fmla="*/ 59 w 114"/>
                <a:gd name="T37" fmla="*/ 22 h 129"/>
                <a:gd name="T38" fmla="*/ 41 w 114"/>
                <a:gd name="T39" fmla="*/ 30 h 129"/>
                <a:gd name="T40" fmla="*/ 30 w 114"/>
                <a:gd name="T41" fmla="*/ 52 h 129"/>
                <a:gd name="T42" fmla="*/ 85 w 114"/>
                <a:gd name="T43" fmla="*/ 5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29">
                  <a:moveTo>
                    <a:pt x="104" y="95"/>
                  </a:moveTo>
                  <a:cubicBezTo>
                    <a:pt x="104" y="119"/>
                    <a:pt x="104" y="119"/>
                    <a:pt x="104" y="119"/>
                  </a:cubicBezTo>
                  <a:cubicBezTo>
                    <a:pt x="99" y="122"/>
                    <a:pt x="92" y="125"/>
                    <a:pt x="85" y="127"/>
                  </a:cubicBezTo>
                  <a:cubicBezTo>
                    <a:pt x="77" y="128"/>
                    <a:pt x="69" y="129"/>
                    <a:pt x="60" y="129"/>
                  </a:cubicBezTo>
                  <a:cubicBezTo>
                    <a:pt x="41" y="129"/>
                    <a:pt x="26" y="124"/>
                    <a:pt x="16" y="113"/>
                  </a:cubicBezTo>
                  <a:cubicBezTo>
                    <a:pt x="5" y="101"/>
                    <a:pt x="0" y="86"/>
                    <a:pt x="0" y="66"/>
                  </a:cubicBezTo>
                  <a:cubicBezTo>
                    <a:pt x="0" y="47"/>
                    <a:pt x="6" y="31"/>
                    <a:pt x="17" y="19"/>
                  </a:cubicBezTo>
                  <a:cubicBezTo>
                    <a:pt x="28" y="6"/>
                    <a:pt x="42" y="0"/>
                    <a:pt x="59" y="0"/>
                  </a:cubicBezTo>
                  <a:cubicBezTo>
                    <a:pt x="76" y="0"/>
                    <a:pt x="90" y="5"/>
                    <a:pt x="99" y="16"/>
                  </a:cubicBezTo>
                  <a:cubicBezTo>
                    <a:pt x="109" y="26"/>
                    <a:pt x="114" y="41"/>
                    <a:pt x="114" y="59"/>
                  </a:cubicBezTo>
                  <a:cubicBezTo>
                    <a:pt x="114" y="73"/>
                    <a:pt x="114" y="73"/>
                    <a:pt x="114" y="73"/>
                  </a:cubicBezTo>
                  <a:cubicBezTo>
                    <a:pt x="29" y="73"/>
                    <a:pt x="29" y="73"/>
                    <a:pt x="29" y="73"/>
                  </a:cubicBezTo>
                  <a:cubicBezTo>
                    <a:pt x="30" y="86"/>
                    <a:pt x="34" y="94"/>
                    <a:pt x="41" y="99"/>
                  </a:cubicBezTo>
                  <a:cubicBezTo>
                    <a:pt x="47" y="104"/>
                    <a:pt x="56" y="107"/>
                    <a:pt x="67" y="107"/>
                  </a:cubicBezTo>
                  <a:cubicBezTo>
                    <a:pt x="74" y="107"/>
                    <a:pt x="80" y="106"/>
                    <a:pt x="87" y="104"/>
                  </a:cubicBezTo>
                  <a:cubicBezTo>
                    <a:pt x="93" y="101"/>
                    <a:pt x="99" y="99"/>
                    <a:pt x="104" y="95"/>
                  </a:cubicBezTo>
                  <a:close/>
                  <a:moveTo>
                    <a:pt x="85" y="52"/>
                  </a:moveTo>
                  <a:cubicBezTo>
                    <a:pt x="85" y="42"/>
                    <a:pt x="83" y="35"/>
                    <a:pt x="78" y="30"/>
                  </a:cubicBezTo>
                  <a:cubicBezTo>
                    <a:pt x="74" y="25"/>
                    <a:pt x="68" y="22"/>
                    <a:pt x="59" y="22"/>
                  </a:cubicBezTo>
                  <a:cubicBezTo>
                    <a:pt x="52" y="22"/>
                    <a:pt x="46" y="25"/>
                    <a:pt x="41" y="30"/>
                  </a:cubicBezTo>
                  <a:cubicBezTo>
                    <a:pt x="35" y="35"/>
                    <a:pt x="31" y="42"/>
                    <a:pt x="30" y="52"/>
                  </a:cubicBezTo>
                  <a:lnTo>
                    <a:pt x="85" y="5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4" name="Freeform 27">
              <a:extLst>
                <a:ext uri="{FF2B5EF4-FFF2-40B4-BE49-F238E27FC236}">
                  <a16:creationId xmlns:a16="http://schemas.microsoft.com/office/drawing/2014/main" id="{8581D62F-4E26-4198-9792-7DDD8C11D1E6}"/>
                </a:ext>
              </a:extLst>
            </p:cNvPr>
            <p:cNvSpPr>
              <a:spLocks noEditPoints="1"/>
            </p:cNvSpPr>
            <p:nvPr/>
          </p:nvSpPr>
          <p:spPr bwMode="auto">
            <a:xfrm>
              <a:off x="1192" y="757"/>
              <a:ext cx="1996" cy="388"/>
            </a:xfrm>
            <a:custGeom>
              <a:avLst/>
              <a:gdLst>
                <a:gd name="T0" fmla="*/ 157 w 977"/>
                <a:gd name="T1" fmla="*/ 185 h 188"/>
                <a:gd name="T2" fmla="*/ 103 w 977"/>
                <a:gd name="T3" fmla="*/ 185 h 188"/>
                <a:gd name="T4" fmla="*/ 28 w 977"/>
                <a:gd name="T5" fmla="*/ 50 h 188"/>
                <a:gd name="T6" fmla="*/ 0 w 977"/>
                <a:gd name="T7" fmla="*/ 13 h 188"/>
                <a:gd name="T8" fmla="*/ 94 w 977"/>
                <a:gd name="T9" fmla="*/ 141 h 188"/>
                <a:gd name="T10" fmla="*/ 212 w 977"/>
                <a:gd name="T11" fmla="*/ 26 h 188"/>
                <a:gd name="T12" fmla="*/ 243 w 977"/>
                <a:gd name="T13" fmla="*/ 14 h 188"/>
                <a:gd name="T14" fmla="*/ 230 w 977"/>
                <a:gd name="T15" fmla="*/ 42 h 188"/>
                <a:gd name="T16" fmla="*/ 245 w 977"/>
                <a:gd name="T17" fmla="*/ 61 h 188"/>
                <a:gd name="T18" fmla="*/ 215 w 977"/>
                <a:gd name="T19" fmla="*/ 61 h 188"/>
                <a:gd name="T20" fmla="*/ 347 w 977"/>
                <a:gd name="T21" fmla="*/ 161 h 188"/>
                <a:gd name="T22" fmla="*/ 346 w 977"/>
                <a:gd name="T23" fmla="*/ 186 h 188"/>
                <a:gd name="T24" fmla="*/ 265 w 977"/>
                <a:gd name="T25" fmla="*/ 127 h 188"/>
                <a:gd name="T26" fmla="*/ 349 w 977"/>
                <a:gd name="T27" fmla="*/ 60 h 188"/>
                <a:gd name="T28" fmla="*/ 348 w 977"/>
                <a:gd name="T29" fmla="*/ 86 h 188"/>
                <a:gd name="T30" fmla="*/ 295 w 977"/>
                <a:gd name="T31" fmla="*/ 124 h 188"/>
                <a:gd name="T32" fmla="*/ 445 w 977"/>
                <a:gd name="T33" fmla="*/ 59 h 188"/>
                <a:gd name="T34" fmla="*/ 456 w 977"/>
                <a:gd name="T35" fmla="*/ 91 h 188"/>
                <a:gd name="T36" fmla="*/ 420 w 977"/>
                <a:gd name="T37" fmla="*/ 95 h 188"/>
                <a:gd name="T38" fmla="*/ 384 w 977"/>
                <a:gd name="T39" fmla="*/ 185 h 188"/>
                <a:gd name="T40" fmla="*/ 413 w 977"/>
                <a:gd name="T41" fmla="*/ 81 h 188"/>
                <a:gd name="T42" fmla="*/ 445 w 977"/>
                <a:gd name="T43" fmla="*/ 59 h 188"/>
                <a:gd name="T44" fmla="*/ 523 w 977"/>
                <a:gd name="T45" fmla="*/ 59 h 188"/>
                <a:gd name="T46" fmla="*/ 567 w 977"/>
                <a:gd name="T47" fmla="*/ 171 h 188"/>
                <a:gd name="T48" fmla="*/ 457 w 977"/>
                <a:gd name="T49" fmla="*/ 125 h 188"/>
                <a:gd name="T50" fmla="*/ 522 w 977"/>
                <a:gd name="T51" fmla="*/ 164 h 188"/>
                <a:gd name="T52" fmla="*/ 546 w 977"/>
                <a:gd name="T53" fmla="*/ 93 h 188"/>
                <a:gd name="T54" fmla="*/ 488 w 977"/>
                <a:gd name="T55" fmla="*/ 124 h 188"/>
                <a:gd name="T56" fmla="*/ 650 w 977"/>
                <a:gd name="T57" fmla="*/ 113 h 188"/>
                <a:gd name="T58" fmla="*/ 668 w 977"/>
                <a:gd name="T59" fmla="*/ 178 h 188"/>
                <a:gd name="T60" fmla="*/ 599 w 977"/>
                <a:gd name="T61" fmla="*/ 182 h 188"/>
                <a:gd name="T62" fmla="*/ 632 w 977"/>
                <a:gd name="T63" fmla="*/ 165 h 188"/>
                <a:gd name="T64" fmla="*/ 647 w 977"/>
                <a:gd name="T65" fmla="*/ 143 h 188"/>
                <a:gd name="T66" fmla="*/ 599 w 977"/>
                <a:gd name="T67" fmla="*/ 97 h 188"/>
                <a:gd name="T68" fmla="*/ 661 w 977"/>
                <a:gd name="T69" fmla="*/ 60 h 188"/>
                <a:gd name="T70" fmla="*/ 661 w 977"/>
                <a:gd name="T71" fmla="*/ 85 h 188"/>
                <a:gd name="T72" fmla="*/ 628 w 977"/>
                <a:gd name="T73" fmla="*/ 94 h 188"/>
                <a:gd name="T74" fmla="*/ 759 w 977"/>
                <a:gd name="T75" fmla="*/ 59 h 188"/>
                <a:gd name="T76" fmla="*/ 804 w 977"/>
                <a:gd name="T77" fmla="*/ 171 h 188"/>
                <a:gd name="T78" fmla="*/ 694 w 977"/>
                <a:gd name="T79" fmla="*/ 125 h 188"/>
                <a:gd name="T80" fmla="*/ 758 w 977"/>
                <a:gd name="T81" fmla="*/ 164 h 188"/>
                <a:gd name="T82" fmla="*/ 782 w 977"/>
                <a:gd name="T83" fmla="*/ 93 h 188"/>
                <a:gd name="T84" fmla="*/ 724 w 977"/>
                <a:gd name="T85" fmla="*/ 124 h 188"/>
                <a:gd name="T86" fmla="*/ 874 w 977"/>
                <a:gd name="T87" fmla="*/ 185 h 188"/>
                <a:gd name="T88" fmla="*/ 824 w 977"/>
                <a:gd name="T89" fmla="*/ 85 h 188"/>
                <a:gd name="T90" fmla="*/ 845 w 977"/>
                <a:gd name="T91" fmla="*/ 44 h 188"/>
                <a:gd name="T92" fmla="*/ 900 w 977"/>
                <a:gd name="T93" fmla="*/ 0 h 188"/>
                <a:gd name="T94" fmla="*/ 902 w 977"/>
                <a:gd name="T95" fmla="*/ 25 h 188"/>
                <a:gd name="T96" fmla="*/ 874 w 977"/>
                <a:gd name="T97" fmla="*/ 47 h 188"/>
                <a:gd name="T98" fmla="*/ 918 w 977"/>
                <a:gd name="T99" fmla="*/ 34 h 188"/>
                <a:gd name="T100" fmla="*/ 977 w 977"/>
                <a:gd name="T101" fmla="*/ 61 h 188"/>
                <a:gd name="T102" fmla="*/ 947 w 977"/>
                <a:gd name="T103" fmla="*/ 143 h 188"/>
                <a:gd name="T104" fmla="*/ 970 w 977"/>
                <a:gd name="T105" fmla="*/ 163 h 188"/>
                <a:gd name="T106" fmla="*/ 967 w 977"/>
                <a:gd name="T107" fmla="*/ 187 h 188"/>
                <a:gd name="T108" fmla="*/ 918 w 977"/>
                <a:gd name="T109" fmla="*/ 149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77" h="188">
                  <a:moveTo>
                    <a:pt x="187" y="13"/>
                  </a:moveTo>
                  <a:cubicBezTo>
                    <a:pt x="187" y="185"/>
                    <a:pt x="187" y="185"/>
                    <a:pt x="187" y="185"/>
                  </a:cubicBezTo>
                  <a:cubicBezTo>
                    <a:pt x="157" y="185"/>
                    <a:pt x="157" y="185"/>
                    <a:pt x="157" y="185"/>
                  </a:cubicBezTo>
                  <a:cubicBezTo>
                    <a:pt x="157" y="50"/>
                    <a:pt x="157" y="50"/>
                    <a:pt x="157" y="50"/>
                  </a:cubicBezTo>
                  <a:cubicBezTo>
                    <a:pt x="157" y="50"/>
                    <a:pt x="157" y="50"/>
                    <a:pt x="157" y="50"/>
                  </a:cubicBezTo>
                  <a:cubicBezTo>
                    <a:pt x="103" y="185"/>
                    <a:pt x="103" y="185"/>
                    <a:pt x="103" y="185"/>
                  </a:cubicBezTo>
                  <a:cubicBezTo>
                    <a:pt x="83" y="185"/>
                    <a:pt x="83" y="185"/>
                    <a:pt x="83" y="185"/>
                  </a:cubicBezTo>
                  <a:cubicBezTo>
                    <a:pt x="28" y="50"/>
                    <a:pt x="28" y="50"/>
                    <a:pt x="28" y="50"/>
                  </a:cubicBezTo>
                  <a:cubicBezTo>
                    <a:pt x="28" y="50"/>
                    <a:pt x="28" y="50"/>
                    <a:pt x="28" y="50"/>
                  </a:cubicBezTo>
                  <a:cubicBezTo>
                    <a:pt x="28" y="185"/>
                    <a:pt x="28" y="185"/>
                    <a:pt x="28" y="185"/>
                  </a:cubicBezTo>
                  <a:cubicBezTo>
                    <a:pt x="0" y="185"/>
                    <a:pt x="0" y="185"/>
                    <a:pt x="0" y="185"/>
                  </a:cubicBezTo>
                  <a:cubicBezTo>
                    <a:pt x="0" y="13"/>
                    <a:pt x="0" y="13"/>
                    <a:pt x="0" y="13"/>
                  </a:cubicBezTo>
                  <a:cubicBezTo>
                    <a:pt x="43" y="13"/>
                    <a:pt x="43" y="13"/>
                    <a:pt x="43" y="13"/>
                  </a:cubicBezTo>
                  <a:cubicBezTo>
                    <a:pt x="93" y="141"/>
                    <a:pt x="93" y="141"/>
                    <a:pt x="93" y="141"/>
                  </a:cubicBezTo>
                  <a:cubicBezTo>
                    <a:pt x="94" y="141"/>
                    <a:pt x="94" y="141"/>
                    <a:pt x="94" y="141"/>
                  </a:cubicBezTo>
                  <a:cubicBezTo>
                    <a:pt x="146" y="13"/>
                    <a:pt x="146" y="13"/>
                    <a:pt x="146" y="13"/>
                  </a:cubicBezTo>
                  <a:lnTo>
                    <a:pt x="187" y="13"/>
                  </a:lnTo>
                  <a:close/>
                  <a:moveTo>
                    <a:pt x="212" y="26"/>
                  </a:moveTo>
                  <a:cubicBezTo>
                    <a:pt x="212" y="21"/>
                    <a:pt x="214" y="17"/>
                    <a:pt x="218" y="14"/>
                  </a:cubicBezTo>
                  <a:cubicBezTo>
                    <a:pt x="221" y="10"/>
                    <a:pt x="225" y="9"/>
                    <a:pt x="230" y="9"/>
                  </a:cubicBezTo>
                  <a:cubicBezTo>
                    <a:pt x="235" y="9"/>
                    <a:pt x="240" y="10"/>
                    <a:pt x="243" y="14"/>
                  </a:cubicBezTo>
                  <a:cubicBezTo>
                    <a:pt x="246" y="17"/>
                    <a:pt x="248" y="21"/>
                    <a:pt x="248" y="26"/>
                  </a:cubicBezTo>
                  <a:cubicBezTo>
                    <a:pt x="248" y="30"/>
                    <a:pt x="246" y="34"/>
                    <a:pt x="243" y="38"/>
                  </a:cubicBezTo>
                  <a:cubicBezTo>
                    <a:pt x="239" y="41"/>
                    <a:pt x="235" y="42"/>
                    <a:pt x="230" y="42"/>
                  </a:cubicBezTo>
                  <a:cubicBezTo>
                    <a:pt x="225" y="42"/>
                    <a:pt x="221" y="41"/>
                    <a:pt x="218" y="38"/>
                  </a:cubicBezTo>
                  <a:cubicBezTo>
                    <a:pt x="214" y="34"/>
                    <a:pt x="212" y="30"/>
                    <a:pt x="212" y="26"/>
                  </a:cubicBezTo>
                  <a:close/>
                  <a:moveTo>
                    <a:pt x="245" y="61"/>
                  </a:moveTo>
                  <a:cubicBezTo>
                    <a:pt x="245" y="185"/>
                    <a:pt x="245" y="185"/>
                    <a:pt x="245" y="185"/>
                  </a:cubicBezTo>
                  <a:cubicBezTo>
                    <a:pt x="215" y="185"/>
                    <a:pt x="215" y="185"/>
                    <a:pt x="215" y="185"/>
                  </a:cubicBezTo>
                  <a:cubicBezTo>
                    <a:pt x="215" y="61"/>
                    <a:pt x="215" y="61"/>
                    <a:pt x="215" y="61"/>
                  </a:cubicBezTo>
                  <a:lnTo>
                    <a:pt x="245" y="61"/>
                  </a:lnTo>
                  <a:close/>
                  <a:moveTo>
                    <a:pt x="333" y="164"/>
                  </a:moveTo>
                  <a:cubicBezTo>
                    <a:pt x="337" y="164"/>
                    <a:pt x="342" y="163"/>
                    <a:pt x="347" y="161"/>
                  </a:cubicBezTo>
                  <a:cubicBezTo>
                    <a:pt x="353" y="159"/>
                    <a:pt x="357" y="156"/>
                    <a:pt x="362" y="153"/>
                  </a:cubicBezTo>
                  <a:cubicBezTo>
                    <a:pt x="362" y="180"/>
                    <a:pt x="362" y="180"/>
                    <a:pt x="362" y="180"/>
                  </a:cubicBezTo>
                  <a:cubicBezTo>
                    <a:pt x="357" y="183"/>
                    <a:pt x="352" y="185"/>
                    <a:pt x="346" y="186"/>
                  </a:cubicBezTo>
                  <a:cubicBezTo>
                    <a:pt x="340" y="188"/>
                    <a:pt x="334" y="188"/>
                    <a:pt x="327" y="188"/>
                  </a:cubicBezTo>
                  <a:cubicBezTo>
                    <a:pt x="308" y="188"/>
                    <a:pt x="294" y="183"/>
                    <a:pt x="282" y="171"/>
                  </a:cubicBezTo>
                  <a:cubicBezTo>
                    <a:pt x="271" y="160"/>
                    <a:pt x="265" y="145"/>
                    <a:pt x="265" y="127"/>
                  </a:cubicBezTo>
                  <a:cubicBezTo>
                    <a:pt x="265" y="107"/>
                    <a:pt x="271" y="91"/>
                    <a:pt x="282" y="78"/>
                  </a:cubicBezTo>
                  <a:cubicBezTo>
                    <a:pt x="294" y="65"/>
                    <a:pt x="311" y="58"/>
                    <a:pt x="332" y="58"/>
                  </a:cubicBezTo>
                  <a:cubicBezTo>
                    <a:pt x="337" y="58"/>
                    <a:pt x="343" y="59"/>
                    <a:pt x="349" y="60"/>
                  </a:cubicBezTo>
                  <a:cubicBezTo>
                    <a:pt x="354" y="62"/>
                    <a:pt x="359" y="64"/>
                    <a:pt x="362" y="65"/>
                  </a:cubicBezTo>
                  <a:cubicBezTo>
                    <a:pt x="362" y="93"/>
                    <a:pt x="362" y="93"/>
                    <a:pt x="362" y="93"/>
                  </a:cubicBezTo>
                  <a:cubicBezTo>
                    <a:pt x="357" y="90"/>
                    <a:pt x="353" y="87"/>
                    <a:pt x="348" y="86"/>
                  </a:cubicBezTo>
                  <a:cubicBezTo>
                    <a:pt x="343" y="84"/>
                    <a:pt x="339" y="83"/>
                    <a:pt x="334" y="83"/>
                  </a:cubicBezTo>
                  <a:cubicBezTo>
                    <a:pt x="322" y="83"/>
                    <a:pt x="313" y="87"/>
                    <a:pt x="306" y="94"/>
                  </a:cubicBezTo>
                  <a:cubicBezTo>
                    <a:pt x="299" y="102"/>
                    <a:pt x="295" y="112"/>
                    <a:pt x="295" y="124"/>
                  </a:cubicBezTo>
                  <a:cubicBezTo>
                    <a:pt x="295" y="137"/>
                    <a:pt x="299" y="147"/>
                    <a:pt x="305" y="154"/>
                  </a:cubicBezTo>
                  <a:cubicBezTo>
                    <a:pt x="312" y="161"/>
                    <a:pt x="321" y="164"/>
                    <a:pt x="333" y="164"/>
                  </a:cubicBezTo>
                  <a:close/>
                  <a:moveTo>
                    <a:pt x="445" y="59"/>
                  </a:moveTo>
                  <a:cubicBezTo>
                    <a:pt x="447" y="59"/>
                    <a:pt x="449" y="60"/>
                    <a:pt x="451" y="60"/>
                  </a:cubicBezTo>
                  <a:cubicBezTo>
                    <a:pt x="453" y="60"/>
                    <a:pt x="455" y="61"/>
                    <a:pt x="456" y="61"/>
                  </a:cubicBezTo>
                  <a:cubicBezTo>
                    <a:pt x="456" y="91"/>
                    <a:pt x="456" y="91"/>
                    <a:pt x="456" y="91"/>
                  </a:cubicBezTo>
                  <a:cubicBezTo>
                    <a:pt x="454" y="90"/>
                    <a:pt x="452" y="88"/>
                    <a:pt x="449" y="87"/>
                  </a:cubicBezTo>
                  <a:cubicBezTo>
                    <a:pt x="446" y="86"/>
                    <a:pt x="443" y="86"/>
                    <a:pt x="439" y="86"/>
                  </a:cubicBezTo>
                  <a:cubicBezTo>
                    <a:pt x="431" y="86"/>
                    <a:pt x="425" y="89"/>
                    <a:pt x="420" y="95"/>
                  </a:cubicBezTo>
                  <a:cubicBezTo>
                    <a:pt x="415" y="101"/>
                    <a:pt x="413" y="110"/>
                    <a:pt x="413" y="123"/>
                  </a:cubicBezTo>
                  <a:cubicBezTo>
                    <a:pt x="413" y="185"/>
                    <a:pt x="413" y="185"/>
                    <a:pt x="413" y="185"/>
                  </a:cubicBezTo>
                  <a:cubicBezTo>
                    <a:pt x="384" y="185"/>
                    <a:pt x="384" y="185"/>
                    <a:pt x="384" y="185"/>
                  </a:cubicBezTo>
                  <a:cubicBezTo>
                    <a:pt x="384" y="61"/>
                    <a:pt x="384" y="61"/>
                    <a:pt x="384" y="61"/>
                  </a:cubicBezTo>
                  <a:cubicBezTo>
                    <a:pt x="413" y="61"/>
                    <a:pt x="413" y="61"/>
                    <a:pt x="413" y="61"/>
                  </a:cubicBezTo>
                  <a:cubicBezTo>
                    <a:pt x="413" y="81"/>
                    <a:pt x="413" y="81"/>
                    <a:pt x="413" y="81"/>
                  </a:cubicBezTo>
                  <a:cubicBezTo>
                    <a:pt x="413" y="81"/>
                    <a:pt x="413" y="81"/>
                    <a:pt x="413" y="81"/>
                  </a:cubicBezTo>
                  <a:cubicBezTo>
                    <a:pt x="416" y="74"/>
                    <a:pt x="420" y="69"/>
                    <a:pt x="426" y="65"/>
                  </a:cubicBezTo>
                  <a:cubicBezTo>
                    <a:pt x="431" y="61"/>
                    <a:pt x="437" y="59"/>
                    <a:pt x="445" y="59"/>
                  </a:cubicBezTo>
                  <a:close/>
                  <a:moveTo>
                    <a:pt x="457" y="125"/>
                  </a:moveTo>
                  <a:cubicBezTo>
                    <a:pt x="457" y="105"/>
                    <a:pt x="463" y="89"/>
                    <a:pt x="475" y="77"/>
                  </a:cubicBezTo>
                  <a:cubicBezTo>
                    <a:pt x="486" y="65"/>
                    <a:pt x="502" y="59"/>
                    <a:pt x="523" y="59"/>
                  </a:cubicBezTo>
                  <a:cubicBezTo>
                    <a:pt x="542" y="59"/>
                    <a:pt x="558" y="64"/>
                    <a:pt x="568" y="76"/>
                  </a:cubicBezTo>
                  <a:cubicBezTo>
                    <a:pt x="579" y="87"/>
                    <a:pt x="585" y="103"/>
                    <a:pt x="585" y="123"/>
                  </a:cubicBezTo>
                  <a:cubicBezTo>
                    <a:pt x="585" y="143"/>
                    <a:pt x="579" y="159"/>
                    <a:pt x="567" y="171"/>
                  </a:cubicBezTo>
                  <a:cubicBezTo>
                    <a:pt x="556" y="182"/>
                    <a:pt x="540" y="188"/>
                    <a:pt x="520" y="188"/>
                  </a:cubicBezTo>
                  <a:cubicBezTo>
                    <a:pt x="501" y="188"/>
                    <a:pt x="486" y="183"/>
                    <a:pt x="474" y="171"/>
                  </a:cubicBezTo>
                  <a:cubicBezTo>
                    <a:pt x="463" y="160"/>
                    <a:pt x="457" y="145"/>
                    <a:pt x="457" y="125"/>
                  </a:cubicBezTo>
                  <a:close/>
                  <a:moveTo>
                    <a:pt x="488" y="124"/>
                  </a:moveTo>
                  <a:cubicBezTo>
                    <a:pt x="488" y="137"/>
                    <a:pt x="491" y="147"/>
                    <a:pt x="497" y="154"/>
                  </a:cubicBezTo>
                  <a:cubicBezTo>
                    <a:pt x="503" y="161"/>
                    <a:pt x="511" y="164"/>
                    <a:pt x="522" y="164"/>
                  </a:cubicBezTo>
                  <a:cubicBezTo>
                    <a:pt x="532" y="164"/>
                    <a:pt x="541" y="161"/>
                    <a:pt x="546" y="154"/>
                  </a:cubicBezTo>
                  <a:cubicBezTo>
                    <a:pt x="552" y="147"/>
                    <a:pt x="554" y="137"/>
                    <a:pt x="554" y="124"/>
                  </a:cubicBezTo>
                  <a:cubicBezTo>
                    <a:pt x="554" y="110"/>
                    <a:pt x="551" y="100"/>
                    <a:pt x="546" y="93"/>
                  </a:cubicBezTo>
                  <a:cubicBezTo>
                    <a:pt x="540" y="87"/>
                    <a:pt x="532" y="83"/>
                    <a:pt x="522" y="83"/>
                  </a:cubicBezTo>
                  <a:cubicBezTo>
                    <a:pt x="511" y="83"/>
                    <a:pt x="503" y="87"/>
                    <a:pt x="497" y="94"/>
                  </a:cubicBezTo>
                  <a:cubicBezTo>
                    <a:pt x="491" y="101"/>
                    <a:pt x="488" y="111"/>
                    <a:pt x="488" y="124"/>
                  </a:cubicBezTo>
                  <a:close/>
                  <a:moveTo>
                    <a:pt x="628" y="94"/>
                  </a:moveTo>
                  <a:cubicBezTo>
                    <a:pt x="628" y="98"/>
                    <a:pt x="629" y="101"/>
                    <a:pt x="632" y="104"/>
                  </a:cubicBezTo>
                  <a:cubicBezTo>
                    <a:pt x="635" y="106"/>
                    <a:pt x="641" y="109"/>
                    <a:pt x="650" y="113"/>
                  </a:cubicBezTo>
                  <a:cubicBezTo>
                    <a:pt x="661" y="117"/>
                    <a:pt x="669" y="123"/>
                    <a:pt x="674" y="129"/>
                  </a:cubicBezTo>
                  <a:cubicBezTo>
                    <a:pt x="679" y="134"/>
                    <a:pt x="681" y="141"/>
                    <a:pt x="681" y="150"/>
                  </a:cubicBezTo>
                  <a:cubicBezTo>
                    <a:pt x="681" y="161"/>
                    <a:pt x="677" y="171"/>
                    <a:pt x="668" y="178"/>
                  </a:cubicBezTo>
                  <a:cubicBezTo>
                    <a:pt x="659" y="185"/>
                    <a:pt x="647" y="188"/>
                    <a:pt x="631" y="188"/>
                  </a:cubicBezTo>
                  <a:cubicBezTo>
                    <a:pt x="626" y="188"/>
                    <a:pt x="621" y="188"/>
                    <a:pt x="614" y="187"/>
                  </a:cubicBezTo>
                  <a:cubicBezTo>
                    <a:pt x="608" y="185"/>
                    <a:pt x="603" y="184"/>
                    <a:pt x="599" y="182"/>
                  </a:cubicBezTo>
                  <a:cubicBezTo>
                    <a:pt x="599" y="153"/>
                    <a:pt x="599" y="153"/>
                    <a:pt x="599" y="153"/>
                  </a:cubicBezTo>
                  <a:cubicBezTo>
                    <a:pt x="604" y="157"/>
                    <a:pt x="610" y="160"/>
                    <a:pt x="616" y="162"/>
                  </a:cubicBezTo>
                  <a:cubicBezTo>
                    <a:pt x="622" y="164"/>
                    <a:pt x="627" y="165"/>
                    <a:pt x="632" y="165"/>
                  </a:cubicBezTo>
                  <a:cubicBezTo>
                    <a:pt x="639" y="165"/>
                    <a:pt x="644" y="164"/>
                    <a:pt x="647" y="162"/>
                  </a:cubicBezTo>
                  <a:cubicBezTo>
                    <a:pt x="650" y="161"/>
                    <a:pt x="652" y="157"/>
                    <a:pt x="652" y="153"/>
                  </a:cubicBezTo>
                  <a:cubicBezTo>
                    <a:pt x="652" y="149"/>
                    <a:pt x="650" y="146"/>
                    <a:pt x="647" y="143"/>
                  </a:cubicBezTo>
                  <a:cubicBezTo>
                    <a:pt x="643" y="140"/>
                    <a:pt x="637" y="137"/>
                    <a:pt x="628" y="133"/>
                  </a:cubicBezTo>
                  <a:cubicBezTo>
                    <a:pt x="617" y="129"/>
                    <a:pt x="610" y="124"/>
                    <a:pt x="605" y="118"/>
                  </a:cubicBezTo>
                  <a:cubicBezTo>
                    <a:pt x="601" y="113"/>
                    <a:pt x="599" y="105"/>
                    <a:pt x="599" y="97"/>
                  </a:cubicBezTo>
                  <a:cubicBezTo>
                    <a:pt x="599" y="86"/>
                    <a:pt x="603" y="76"/>
                    <a:pt x="612" y="69"/>
                  </a:cubicBezTo>
                  <a:cubicBezTo>
                    <a:pt x="621" y="62"/>
                    <a:pt x="632" y="58"/>
                    <a:pt x="646" y="58"/>
                  </a:cubicBezTo>
                  <a:cubicBezTo>
                    <a:pt x="651" y="58"/>
                    <a:pt x="656" y="59"/>
                    <a:pt x="661" y="60"/>
                  </a:cubicBezTo>
                  <a:cubicBezTo>
                    <a:pt x="666" y="61"/>
                    <a:pt x="671" y="62"/>
                    <a:pt x="674" y="64"/>
                  </a:cubicBezTo>
                  <a:cubicBezTo>
                    <a:pt x="674" y="91"/>
                    <a:pt x="674" y="91"/>
                    <a:pt x="674" y="91"/>
                  </a:cubicBezTo>
                  <a:cubicBezTo>
                    <a:pt x="671" y="89"/>
                    <a:pt x="666" y="86"/>
                    <a:pt x="661" y="85"/>
                  </a:cubicBezTo>
                  <a:cubicBezTo>
                    <a:pt x="656" y="83"/>
                    <a:pt x="651" y="82"/>
                    <a:pt x="646" y="82"/>
                  </a:cubicBezTo>
                  <a:cubicBezTo>
                    <a:pt x="640" y="82"/>
                    <a:pt x="636" y="83"/>
                    <a:pt x="633" y="85"/>
                  </a:cubicBezTo>
                  <a:cubicBezTo>
                    <a:pt x="630" y="87"/>
                    <a:pt x="628" y="90"/>
                    <a:pt x="628" y="94"/>
                  </a:cubicBezTo>
                  <a:close/>
                  <a:moveTo>
                    <a:pt x="694" y="125"/>
                  </a:moveTo>
                  <a:cubicBezTo>
                    <a:pt x="694" y="105"/>
                    <a:pt x="700" y="89"/>
                    <a:pt x="711" y="77"/>
                  </a:cubicBezTo>
                  <a:cubicBezTo>
                    <a:pt x="723" y="65"/>
                    <a:pt x="739" y="59"/>
                    <a:pt x="759" y="59"/>
                  </a:cubicBezTo>
                  <a:cubicBezTo>
                    <a:pt x="779" y="59"/>
                    <a:pt x="794" y="64"/>
                    <a:pt x="805" y="76"/>
                  </a:cubicBezTo>
                  <a:cubicBezTo>
                    <a:pt x="816" y="87"/>
                    <a:pt x="821" y="103"/>
                    <a:pt x="821" y="123"/>
                  </a:cubicBezTo>
                  <a:cubicBezTo>
                    <a:pt x="821" y="143"/>
                    <a:pt x="815" y="159"/>
                    <a:pt x="804" y="171"/>
                  </a:cubicBezTo>
                  <a:cubicBezTo>
                    <a:pt x="792" y="182"/>
                    <a:pt x="776" y="188"/>
                    <a:pt x="756" y="188"/>
                  </a:cubicBezTo>
                  <a:cubicBezTo>
                    <a:pt x="737" y="188"/>
                    <a:pt x="722" y="183"/>
                    <a:pt x="711" y="171"/>
                  </a:cubicBezTo>
                  <a:cubicBezTo>
                    <a:pt x="699" y="160"/>
                    <a:pt x="694" y="145"/>
                    <a:pt x="694" y="125"/>
                  </a:cubicBezTo>
                  <a:close/>
                  <a:moveTo>
                    <a:pt x="724" y="124"/>
                  </a:moveTo>
                  <a:cubicBezTo>
                    <a:pt x="724" y="137"/>
                    <a:pt x="727" y="147"/>
                    <a:pt x="733" y="154"/>
                  </a:cubicBezTo>
                  <a:cubicBezTo>
                    <a:pt x="739" y="161"/>
                    <a:pt x="747" y="164"/>
                    <a:pt x="758" y="164"/>
                  </a:cubicBezTo>
                  <a:cubicBezTo>
                    <a:pt x="769" y="164"/>
                    <a:pt x="777" y="161"/>
                    <a:pt x="782" y="154"/>
                  </a:cubicBezTo>
                  <a:cubicBezTo>
                    <a:pt x="788" y="147"/>
                    <a:pt x="791" y="137"/>
                    <a:pt x="791" y="124"/>
                  </a:cubicBezTo>
                  <a:cubicBezTo>
                    <a:pt x="791" y="110"/>
                    <a:pt x="788" y="100"/>
                    <a:pt x="782" y="93"/>
                  </a:cubicBezTo>
                  <a:cubicBezTo>
                    <a:pt x="776" y="87"/>
                    <a:pt x="768" y="83"/>
                    <a:pt x="758" y="83"/>
                  </a:cubicBezTo>
                  <a:cubicBezTo>
                    <a:pt x="747" y="83"/>
                    <a:pt x="739" y="87"/>
                    <a:pt x="733" y="94"/>
                  </a:cubicBezTo>
                  <a:cubicBezTo>
                    <a:pt x="727" y="101"/>
                    <a:pt x="724" y="111"/>
                    <a:pt x="724" y="124"/>
                  </a:cubicBezTo>
                  <a:close/>
                  <a:moveTo>
                    <a:pt x="918" y="85"/>
                  </a:moveTo>
                  <a:cubicBezTo>
                    <a:pt x="874" y="85"/>
                    <a:pt x="874" y="85"/>
                    <a:pt x="874" y="85"/>
                  </a:cubicBezTo>
                  <a:cubicBezTo>
                    <a:pt x="874" y="185"/>
                    <a:pt x="874" y="185"/>
                    <a:pt x="874" y="185"/>
                  </a:cubicBezTo>
                  <a:cubicBezTo>
                    <a:pt x="845" y="185"/>
                    <a:pt x="845" y="185"/>
                    <a:pt x="845" y="185"/>
                  </a:cubicBezTo>
                  <a:cubicBezTo>
                    <a:pt x="845" y="85"/>
                    <a:pt x="845" y="85"/>
                    <a:pt x="845" y="85"/>
                  </a:cubicBezTo>
                  <a:cubicBezTo>
                    <a:pt x="824" y="85"/>
                    <a:pt x="824" y="85"/>
                    <a:pt x="824" y="85"/>
                  </a:cubicBezTo>
                  <a:cubicBezTo>
                    <a:pt x="824" y="61"/>
                    <a:pt x="824" y="61"/>
                    <a:pt x="824" y="61"/>
                  </a:cubicBezTo>
                  <a:cubicBezTo>
                    <a:pt x="845" y="61"/>
                    <a:pt x="845" y="61"/>
                    <a:pt x="845" y="61"/>
                  </a:cubicBezTo>
                  <a:cubicBezTo>
                    <a:pt x="845" y="44"/>
                    <a:pt x="845" y="44"/>
                    <a:pt x="845" y="44"/>
                  </a:cubicBezTo>
                  <a:cubicBezTo>
                    <a:pt x="845" y="31"/>
                    <a:pt x="849" y="21"/>
                    <a:pt x="858" y="12"/>
                  </a:cubicBezTo>
                  <a:cubicBezTo>
                    <a:pt x="866" y="4"/>
                    <a:pt x="877" y="0"/>
                    <a:pt x="890" y="0"/>
                  </a:cubicBezTo>
                  <a:cubicBezTo>
                    <a:pt x="894" y="0"/>
                    <a:pt x="897" y="0"/>
                    <a:pt x="900" y="0"/>
                  </a:cubicBezTo>
                  <a:cubicBezTo>
                    <a:pt x="902" y="1"/>
                    <a:pt x="905" y="1"/>
                    <a:pt x="907" y="2"/>
                  </a:cubicBezTo>
                  <a:cubicBezTo>
                    <a:pt x="907" y="27"/>
                    <a:pt x="907" y="27"/>
                    <a:pt x="907" y="27"/>
                  </a:cubicBezTo>
                  <a:cubicBezTo>
                    <a:pt x="906" y="27"/>
                    <a:pt x="904" y="26"/>
                    <a:pt x="902" y="25"/>
                  </a:cubicBezTo>
                  <a:cubicBezTo>
                    <a:pt x="899" y="24"/>
                    <a:pt x="897" y="24"/>
                    <a:pt x="893" y="24"/>
                  </a:cubicBezTo>
                  <a:cubicBezTo>
                    <a:pt x="887" y="24"/>
                    <a:pt x="883" y="26"/>
                    <a:pt x="879" y="30"/>
                  </a:cubicBezTo>
                  <a:cubicBezTo>
                    <a:pt x="876" y="33"/>
                    <a:pt x="874" y="39"/>
                    <a:pt x="874" y="47"/>
                  </a:cubicBezTo>
                  <a:cubicBezTo>
                    <a:pt x="874" y="61"/>
                    <a:pt x="874" y="61"/>
                    <a:pt x="874" y="61"/>
                  </a:cubicBezTo>
                  <a:cubicBezTo>
                    <a:pt x="918" y="61"/>
                    <a:pt x="918" y="61"/>
                    <a:pt x="918" y="61"/>
                  </a:cubicBezTo>
                  <a:cubicBezTo>
                    <a:pt x="918" y="34"/>
                    <a:pt x="918" y="34"/>
                    <a:pt x="918" y="34"/>
                  </a:cubicBezTo>
                  <a:cubicBezTo>
                    <a:pt x="947" y="25"/>
                    <a:pt x="947" y="25"/>
                    <a:pt x="947" y="25"/>
                  </a:cubicBezTo>
                  <a:cubicBezTo>
                    <a:pt x="947" y="61"/>
                    <a:pt x="947" y="61"/>
                    <a:pt x="947" y="61"/>
                  </a:cubicBezTo>
                  <a:cubicBezTo>
                    <a:pt x="977" y="61"/>
                    <a:pt x="977" y="61"/>
                    <a:pt x="977" y="61"/>
                  </a:cubicBezTo>
                  <a:cubicBezTo>
                    <a:pt x="977" y="85"/>
                    <a:pt x="977" y="85"/>
                    <a:pt x="977" y="85"/>
                  </a:cubicBezTo>
                  <a:cubicBezTo>
                    <a:pt x="947" y="85"/>
                    <a:pt x="947" y="85"/>
                    <a:pt x="947" y="85"/>
                  </a:cubicBezTo>
                  <a:cubicBezTo>
                    <a:pt x="947" y="143"/>
                    <a:pt x="947" y="143"/>
                    <a:pt x="947" y="143"/>
                  </a:cubicBezTo>
                  <a:cubicBezTo>
                    <a:pt x="947" y="151"/>
                    <a:pt x="948" y="156"/>
                    <a:pt x="951" y="159"/>
                  </a:cubicBezTo>
                  <a:cubicBezTo>
                    <a:pt x="954" y="163"/>
                    <a:pt x="958" y="164"/>
                    <a:pt x="964" y="164"/>
                  </a:cubicBezTo>
                  <a:cubicBezTo>
                    <a:pt x="966" y="164"/>
                    <a:pt x="968" y="164"/>
                    <a:pt x="970" y="163"/>
                  </a:cubicBezTo>
                  <a:cubicBezTo>
                    <a:pt x="973" y="162"/>
                    <a:pt x="975" y="161"/>
                    <a:pt x="977" y="160"/>
                  </a:cubicBezTo>
                  <a:cubicBezTo>
                    <a:pt x="977" y="184"/>
                    <a:pt x="977" y="184"/>
                    <a:pt x="977" y="184"/>
                  </a:cubicBezTo>
                  <a:cubicBezTo>
                    <a:pt x="975" y="185"/>
                    <a:pt x="972" y="186"/>
                    <a:pt x="967" y="187"/>
                  </a:cubicBezTo>
                  <a:cubicBezTo>
                    <a:pt x="963" y="188"/>
                    <a:pt x="959" y="188"/>
                    <a:pt x="955" y="188"/>
                  </a:cubicBezTo>
                  <a:cubicBezTo>
                    <a:pt x="942" y="188"/>
                    <a:pt x="933" y="185"/>
                    <a:pt x="927" y="179"/>
                  </a:cubicBezTo>
                  <a:cubicBezTo>
                    <a:pt x="921" y="172"/>
                    <a:pt x="918" y="162"/>
                    <a:pt x="918" y="149"/>
                  </a:cubicBezTo>
                  <a:lnTo>
                    <a:pt x="918" y="8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5" name="Rectangle 28">
              <a:extLst>
                <a:ext uri="{FF2B5EF4-FFF2-40B4-BE49-F238E27FC236}">
                  <a16:creationId xmlns:a16="http://schemas.microsoft.com/office/drawing/2014/main" id="{EEA77D71-E523-4C0A-8E94-F1E887B6CFE5}"/>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6" name="Rectangle 29">
              <a:extLst>
                <a:ext uri="{FF2B5EF4-FFF2-40B4-BE49-F238E27FC236}">
                  <a16:creationId xmlns:a16="http://schemas.microsoft.com/office/drawing/2014/main" id="{05653C91-F2E5-4AB2-896A-C30B85344081}"/>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7" name="Rectangle 30">
              <a:extLst>
                <a:ext uri="{FF2B5EF4-FFF2-40B4-BE49-F238E27FC236}">
                  <a16:creationId xmlns:a16="http://schemas.microsoft.com/office/drawing/2014/main" id="{B8209799-6560-48C3-A607-7BD58D4B852D}"/>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8" name="Rectangle 31">
              <a:extLst>
                <a:ext uri="{FF2B5EF4-FFF2-40B4-BE49-F238E27FC236}">
                  <a16:creationId xmlns:a16="http://schemas.microsoft.com/office/drawing/2014/main" id="{253AEB2D-A942-4CF4-BE02-B1418794F9F3}"/>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9" name="Rectangle 32">
              <a:extLst>
                <a:ext uri="{FF2B5EF4-FFF2-40B4-BE49-F238E27FC236}">
                  <a16:creationId xmlns:a16="http://schemas.microsoft.com/office/drawing/2014/main" id="{52BC694C-879B-4782-A22E-AEE7D9785F46}"/>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0" name="Rectangle 33">
              <a:extLst>
                <a:ext uri="{FF2B5EF4-FFF2-40B4-BE49-F238E27FC236}">
                  <a16:creationId xmlns:a16="http://schemas.microsoft.com/office/drawing/2014/main" id="{62F790E1-A40D-4D5B-8DE8-E90FA39709E0}"/>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1" name="Rectangle 34">
              <a:extLst>
                <a:ext uri="{FF2B5EF4-FFF2-40B4-BE49-F238E27FC236}">
                  <a16:creationId xmlns:a16="http://schemas.microsoft.com/office/drawing/2014/main" id="{DE27A369-0913-42A8-AD1B-2FBC464BC386}"/>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2" name="Rectangle 35">
              <a:extLst>
                <a:ext uri="{FF2B5EF4-FFF2-40B4-BE49-F238E27FC236}">
                  <a16:creationId xmlns:a16="http://schemas.microsoft.com/office/drawing/2014/main" id="{7D7EFF3A-B7D8-4693-9A8C-77874AA877BB}"/>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grpSp>
    </p:spTree>
    <p:extLst>
      <p:ext uri="{BB962C8B-B14F-4D97-AF65-F5344CB8AC3E}">
        <p14:creationId xmlns:p14="http://schemas.microsoft.com/office/powerpoint/2010/main" val="8040517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Case Study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1205069"/>
            <a:ext cx="4158362" cy="121276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425657"/>
            <a:ext cx="4162425" cy="2843380"/>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cxnSp>
        <p:nvCxnSpPr>
          <p:cNvPr id="7" name="Straight Connector 6">
            <a:extLst>
              <a:ext uri="{FF2B5EF4-FFF2-40B4-BE49-F238E27FC236}">
                <a16:creationId xmlns:a16="http://schemas.microsoft.com/office/drawing/2014/main" id="{707D76AE-79B3-F84D-9417-921BF09368AE}"/>
              </a:ext>
            </a:extLst>
          </p:cNvPr>
          <p:cNvCxnSpPr>
            <a:cxnSpLocks/>
          </p:cNvCxnSpPr>
          <p:nvPr userDrawn="1"/>
        </p:nvCxnSpPr>
        <p:spPr>
          <a:xfrm>
            <a:off x="584200" y="3129144"/>
            <a:ext cx="4167188" cy="0"/>
          </a:xfrm>
          <a:prstGeom prst="line">
            <a:avLst/>
          </a:prstGeom>
          <a:ln w="12700">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a:extLst>
              <a:ext uri="{FF2B5EF4-FFF2-40B4-BE49-F238E27FC236}">
                <a16:creationId xmlns:a16="http://schemas.microsoft.com/office/drawing/2014/main" id="{F16F3A13-C728-6542-B198-3BA2DF7BEA01}"/>
              </a:ext>
            </a:extLst>
          </p:cNvPr>
          <p:cNvSpPr>
            <a:spLocks noGrp="1"/>
          </p:cNvSpPr>
          <p:nvPr>
            <p:ph type="body" sz="quarter" idx="12" hasCustomPrompt="1"/>
          </p:nvPr>
        </p:nvSpPr>
        <p:spPr>
          <a:xfrm>
            <a:off x="584200" y="2527265"/>
            <a:ext cx="4167188" cy="246221"/>
          </a:xfrm>
        </p:spPr>
        <p:txBody>
          <a:bodyPr/>
          <a:lstStyle>
            <a:lvl1pPr marL="0" indent="0">
              <a:buNone/>
              <a:defRPr sz="1600" b="1" i="0">
                <a:solidFill>
                  <a:schemeClr val="accent1"/>
                </a:solidFill>
                <a:latin typeface="Segoe UI Semibold" panose="020B0502040204020203" pitchFamily="34" charset="0"/>
                <a:cs typeface="Segoe UI Semibold" panose="020B0502040204020203" pitchFamily="34" charset="0"/>
              </a:defRPr>
            </a:lvl1pPr>
            <a:lvl2pPr marL="228600" indent="0">
              <a:buNone/>
              <a:defRPr/>
            </a:lvl2pPr>
            <a:lvl3pPr marL="457200" indent="0">
              <a:buNone/>
              <a:defRPr/>
            </a:lvl3pPr>
            <a:lvl4pPr marL="661988" indent="0">
              <a:buNone/>
              <a:defRPr/>
            </a:lvl4pPr>
            <a:lvl5pPr marL="855663" indent="0">
              <a:buNone/>
              <a:defRPr/>
            </a:lvl5pPr>
          </a:lstStyle>
          <a:p>
            <a:pPr lvl="0"/>
            <a:r>
              <a:rPr lang="en-US" err="1"/>
              <a:t>Subheader</a:t>
            </a:r>
            <a:endParaRPr lang="en-US"/>
          </a:p>
        </p:txBody>
      </p:sp>
    </p:spTree>
    <p:extLst>
      <p:ext uri="{BB962C8B-B14F-4D97-AF65-F5344CB8AC3E}">
        <p14:creationId xmlns:p14="http://schemas.microsoft.com/office/powerpoint/2010/main" val="104648699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12C7B4-8F41-4AED-913A-149799492E51}"/>
              </a:ext>
            </a:extLst>
          </p:cNvPr>
          <p:cNvSpPr>
            <a:spLocks noGrp="1"/>
          </p:cNvSpPr>
          <p:nvPr>
            <p:ph type="title"/>
          </p:nvPr>
        </p:nvSpPr>
        <p:spPr/>
        <p:txBody>
          <a:bodyPr/>
          <a:lstStyle/>
          <a:p>
            <a:r>
              <a:rPr lang="en-US"/>
              <a:t>Click to edit Master title style</a:t>
            </a:r>
            <a:endParaRPr lang="en-IN"/>
          </a:p>
        </p:txBody>
      </p:sp>
      <p:sp>
        <p:nvSpPr>
          <p:cNvPr id="5" name="Content Placeholder 4">
            <a:extLst>
              <a:ext uri="{FF2B5EF4-FFF2-40B4-BE49-F238E27FC236}">
                <a16:creationId xmlns:a16="http://schemas.microsoft.com/office/drawing/2014/main" id="{9023D541-9A63-4D77-83C4-FB6ECFF0F028}"/>
              </a:ext>
            </a:extLst>
          </p:cNvPr>
          <p:cNvSpPr>
            <a:spLocks noGrp="1"/>
          </p:cNvSpPr>
          <p:nvPr>
            <p:ph sz="quarter" idx="10"/>
          </p:nvPr>
        </p:nvSpPr>
        <p:spPr>
          <a:xfrm>
            <a:off x="6481235" y="1830182"/>
            <a:ext cx="457200" cy="457200"/>
          </a:xfrm>
        </p:spPr>
        <p:txBody>
          <a:bodyPr/>
          <a:lstStyle>
            <a:lvl1pPr>
              <a:defRPr sz="1000"/>
            </a:lvl1pPr>
          </a:lstStyle>
          <a:p>
            <a:pPr lvl="0"/>
            <a:endParaRPr lang="en-IN" dirty="0"/>
          </a:p>
        </p:txBody>
      </p:sp>
      <p:sp>
        <p:nvSpPr>
          <p:cNvPr id="7" name="Content Placeholder 6">
            <a:extLst>
              <a:ext uri="{FF2B5EF4-FFF2-40B4-BE49-F238E27FC236}">
                <a16:creationId xmlns:a16="http://schemas.microsoft.com/office/drawing/2014/main" id="{2977083B-9B9B-464A-BE9B-8E84AE86CA91}"/>
              </a:ext>
            </a:extLst>
          </p:cNvPr>
          <p:cNvSpPr>
            <a:spLocks noGrp="1"/>
          </p:cNvSpPr>
          <p:nvPr>
            <p:ph sz="quarter" idx="11"/>
          </p:nvPr>
        </p:nvSpPr>
        <p:spPr>
          <a:xfrm>
            <a:off x="10697636" y="1830182"/>
            <a:ext cx="457200" cy="457200"/>
          </a:xfrm>
        </p:spPr>
        <p:txBody>
          <a:bodyPr/>
          <a:lstStyle>
            <a:lvl1pPr>
              <a:defRPr sz="1000"/>
            </a:lvl1pPr>
          </a:lstStyle>
          <a:p>
            <a:pPr lvl="0"/>
            <a:endParaRPr lang="en-IN" dirty="0"/>
          </a:p>
        </p:txBody>
      </p:sp>
      <p:sp>
        <p:nvSpPr>
          <p:cNvPr id="9" name="Content Placeholder 8">
            <a:extLst>
              <a:ext uri="{FF2B5EF4-FFF2-40B4-BE49-F238E27FC236}">
                <a16:creationId xmlns:a16="http://schemas.microsoft.com/office/drawing/2014/main" id="{CB1B75C4-1FD9-43F0-B6E0-6A3877CC40D9}"/>
              </a:ext>
            </a:extLst>
          </p:cNvPr>
          <p:cNvSpPr>
            <a:spLocks noGrp="1"/>
          </p:cNvSpPr>
          <p:nvPr>
            <p:ph sz="quarter" idx="12"/>
          </p:nvPr>
        </p:nvSpPr>
        <p:spPr>
          <a:xfrm>
            <a:off x="2264834" y="1830182"/>
            <a:ext cx="457200" cy="457200"/>
          </a:xfrm>
        </p:spPr>
        <p:txBody>
          <a:bodyPr/>
          <a:lstStyle>
            <a:lvl1pPr>
              <a:defRPr sz="1000"/>
            </a:lvl1pPr>
          </a:lstStyle>
          <a:p>
            <a:pPr lvl="0"/>
            <a:endParaRPr lang="en-IN" dirty="0"/>
          </a:p>
        </p:txBody>
      </p:sp>
      <p:sp>
        <p:nvSpPr>
          <p:cNvPr id="11" name="Content Placeholder 10">
            <a:extLst>
              <a:ext uri="{FF2B5EF4-FFF2-40B4-BE49-F238E27FC236}">
                <a16:creationId xmlns:a16="http://schemas.microsoft.com/office/drawing/2014/main" id="{1C035D27-8C42-4B57-84FD-7623D7F7AA3E}"/>
              </a:ext>
            </a:extLst>
          </p:cNvPr>
          <p:cNvSpPr>
            <a:spLocks noGrp="1"/>
          </p:cNvSpPr>
          <p:nvPr>
            <p:ph sz="quarter" idx="13"/>
          </p:nvPr>
        </p:nvSpPr>
        <p:spPr>
          <a:xfrm>
            <a:off x="5075768" y="1830182"/>
            <a:ext cx="457200" cy="457200"/>
          </a:xfrm>
        </p:spPr>
        <p:txBody>
          <a:bodyPr/>
          <a:lstStyle>
            <a:lvl1pPr>
              <a:defRPr sz="1000"/>
            </a:lvl1pPr>
          </a:lstStyle>
          <a:p>
            <a:pPr lvl="0"/>
            <a:endParaRPr lang="en-IN" dirty="0"/>
          </a:p>
        </p:txBody>
      </p:sp>
      <p:sp>
        <p:nvSpPr>
          <p:cNvPr id="13" name="Content Placeholder 12">
            <a:extLst>
              <a:ext uri="{FF2B5EF4-FFF2-40B4-BE49-F238E27FC236}">
                <a16:creationId xmlns:a16="http://schemas.microsoft.com/office/drawing/2014/main" id="{446CF28F-8C86-48E2-B4AE-30FC7351091D}"/>
              </a:ext>
            </a:extLst>
          </p:cNvPr>
          <p:cNvSpPr>
            <a:spLocks noGrp="1"/>
          </p:cNvSpPr>
          <p:nvPr>
            <p:ph sz="quarter" idx="14"/>
          </p:nvPr>
        </p:nvSpPr>
        <p:spPr>
          <a:xfrm>
            <a:off x="859367" y="1830182"/>
            <a:ext cx="457200" cy="457200"/>
          </a:xfrm>
        </p:spPr>
        <p:txBody>
          <a:bodyPr/>
          <a:lstStyle>
            <a:lvl1pPr>
              <a:defRPr sz="1000"/>
            </a:lvl1pPr>
          </a:lstStyle>
          <a:p>
            <a:pPr lvl="0"/>
            <a:endParaRPr lang="en-IN" dirty="0"/>
          </a:p>
        </p:txBody>
      </p:sp>
      <p:sp>
        <p:nvSpPr>
          <p:cNvPr id="15" name="Content Placeholder 14">
            <a:extLst>
              <a:ext uri="{FF2B5EF4-FFF2-40B4-BE49-F238E27FC236}">
                <a16:creationId xmlns:a16="http://schemas.microsoft.com/office/drawing/2014/main" id="{D99B61BD-8FEA-4ED5-9631-D4454B52CC03}"/>
              </a:ext>
            </a:extLst>
          </p:cNvPr>
          <p:cNvSpPr>
            <a:spLocks noGrp="1"/>
          </p:cNvSpPr>
          <p:nvPr>
            <p:ph sz="quarter" idx="15"/>
          </p:nvPr>
        </p:nvSpPr>
        <p:spPr>
          <a:xfrm>
            <a:off x="3670301" y="1830182"/>
            <a:ext cx="457200" cy="457200"/>
          </a:xfrm>
        </p:spPr>
        <p:txBody>
          <a:bodyPr/>
          <a:lstStyle>
            <a:lvl1pPr>
              <a:defRPr sz="1000"/>
            </a:lvl1pPr>
          </a:lstStyle>
          <a:p>
            <a:pPr lvl="0"/>
            <a:endParaRPr lang="en-IN" dirty="0"/>
          </a:p>
        </p:txBody>
      </p:sp>
      <p:sp>
        <p:nvSpPr>
          <p:cNvPr id="17" name="Content Placeholder 16">
            <a:extLst>
              <a:ext uri="{FF2B5EF4-FFF2-40B4-BE49-F238E27FC236}">
                <a16:creationId xmlns:a16="http://schemas.microsoft.com/office/drawing/2014/main" id="{DDE8BF0B-E624-4113-B74C-6EF4D6464319}"/>
              </a:ext>
            </a:extLst>
          </p:cNvPr>
          <p:cNvSpPr>
            <a:spLocks noGrp="1"/>
          </p:cNvSpPr>
          <p:nvPr>
            <p:ph sz="quarter" idx="16"/>
          </p:nvPr>
        </p:nvSpPr>
        <p:spPr>
          <a:xfrm>
            <a:off x="7886702" y="1830182"/>
            <a:ext cx="457200" cy="457200"/>
          </a:xfrm>
        </p:spPr>
        <p:txBody>
          <a:bodyPr/>
          <a:lstStyle>
            <a:lvl1pPr>
              <a:defRPr sz="1000"/>
            </a:lvl1pPr>
          </a:lstStyle>
          <a:p>
            <a:pPr lvl="0"/>
            <a:endParaRPr lang="en-IN" dirty="0"/>
          </a:p>
        </p:txBody>
      </p:sp>
      <p:sp>
        <p:nvSpPr>
          <p:cNvPr id="19" name="Content Placeholder 18">
            <a:extLst>
              <a:ext uri="{FF2B5EF4-FFF2-40B4-BE49-F238E27FC236}">
                <a16:creationId xmlns:a16="http://schemas.microsoft.com/office/drawing/2014/main" id="{39007541-0074-4754-A2BB-00FC29C048C6}"/>
              </a:ext>
            </a:extLst>
          </p:cNvPr>
          <p:cNvSpPr>
            <a:spLocks noGrp="1"/>
          </p:cNvSpPr>
          <p:nvPr>
            <p:ph sz="quarter" idx="17"/>
          </p:nvPr>
        </p:nvSpPr>
        <p:spPr>
          <a:xfrm>
            <a:off x="9292169" y="1830182"/>
            <a:ext cx="457200" cy="457200"/>
          </a:xfrm>
        </p:spPr>
        <p:txBody>
          <a:bodyPr/>
          <a:lstStyle>
            <a:lvl1pPr>
              <a:defRPr sz="1000"/>
            </a:lvl1pPr>
          </a:lstStyle>
          <a:p>
            <a:pPr lvl="0"/>
            <a:endParaRPr lang="en-IN" dirty="0"/>
          </a:p>
        </p:txBody>
      </p:sp>
      <p:sp>
        <p:nvSpPr>
          <p:cNvPr id="21" name="Content Placeholder 20">
            <a:extLst>
              <a:ext uri="{FF2B5EF4-FFF2-40B4-BE49-F238E27FC236}">
                <a16:creationId xmlns:a16="http://schemas.microsoft.com/office/drawing/2014/main" id="{F8717284-9645-43BF-80AC-AA904A6B6A28}"/>
              </a:ext>
            </a:extLst>
          </p:cNvPr>
          <p:cNvSpPr>
            <a:spLocks noGrp="1"/>
          </p:cNvSpPr>
          <p:nvPr>
            <p:ph sz="quarter" idx="18"/>
          </p:nvPr>
        </p:nvSpPr>
        <p:spPr>
          <a:xfrm>
            <a:off x="859367" y="2644259"/>
            <a:ext cx="457200" cy="457200"/>
          </a:xfrm>
        </p:spPr>
        <p:txBody>
          <a:bodyPr/>
          <a:lstStyle>
            <a:lvl1pPr>
              <a:defRPr sz="1000"/>
            </a:lvl1pPr>
          </a:lstStyle>
          <a:p>
            <a:pPr lvl="0"/>
            <a:endParaRPr lang="en-IN" dirty="0"/>
          </a:p>
        </p:txBody>
      </p:sp>
      <p:sp>
        <p:nvSpPr>
          <p:cNvPr id="23" name="Content Placeholder 22">
            <a:extLst>
              <a:ext uri="{FF2B5EF4-FFF2-40B4-BE49-F238E27FC236}">
                <a16:creationId xmlns:a16="http://schemas.microsoft.com/office/drawing/2014/main" id="{F06E4E2C-18CD-4A94-8003-3D6571005336}"/>
              </a:ext>
            </a:extLst>
          </p:cNvPr>
          <p:cNvSpPr>
            <a:spLocks noGrp="1"/>
          </p:cNvSpPr>
          <p:nvPr>
            <p:ph sz="quarter" idx="19"/>
          </p:nvPr>
        </p:nvSpPr>
        <p:spPr>
          <a:xfrm>
            <a:off x="5075768" y="2644259"/>
            <a:ext cx="457200" cy="457200"/>
          </a:xfrm>
        </p:spPr>
        <p:txBody>
          <a:bodyPr/>
          <a:lstStyle>
            <a:lvl1pPr>
              <a:defRPr sz="1000"/>
            </a:lvl1pPr>
          </a:lstStyle>
          <a:p>
            <a:pPr lvl="0"/>
            <a:endParaRPr lang="en-IN" dirty="0"/>
          </a:p>
        </p:txBody>
      </p:sp>
      <p:sp>
        <p:nvSpPr>
          <p:cNvPr id="25" name="Content Placeholder 24">
            <a:extLst>
              <a:ext uri="{FF2B5EF4-FFF2-40B4-BE49-F238E27FC236}">
                <a16:creationId xmlns:a16="http://schemas.microsoft.com/office/drawing/2014/main" id="{BCF4003E-1C5F-4ADF-BAA5-3B23AD8096BC}"/>
              </a:ext>
            </a:extLst>
          </p:cNvPr>
          <p:cNvSpPr>
            <a:spLocks noGrp="1"/>
          </p:cNvSpPr>
          <p:nvPr>
            <p:ph sz="quarter" idx="20"/>
          </p:nvPr>
        </p:nvSpPr>
        <p:spPr>
          <a:xfrm>
            <a:off x="6481235" y="2644259"/>
            <a:ext cx="457200" cy="457200"/>
          </a:xfrm>
        </p:spPr>
        <p:txBody>
          <a:bodyPr/>
          <a:lstStyle>
            <a:lvl1pPr>
              <a:defRPr sz="1000"/>
            </a:lvl1pPr>
          </a:lstStyle>
          <a:p>
            <a:pPr lvl="0"/>
            <a:endParaRPr lang="en-IN" dirty="0"/>
          </a:p>
        </p:txBody>
      </p:sp>
      <p:sp>
        <p:nvSpPr>
          <p:cNvPr id="27" name="Content Placeholder 26">
            <a:extLst>
              <a:ext uri="{FF2B5EF4-FFF2-40B4-BE49-F238E27FC236}">
                <a16:creationId xmlns:a16="http://schemas.microsoft.com/office/drawing/2014/main" id="{EC9E6C6D-8F35-4384-9C0E-152531D35EBF}"/>
              </a:ext>
            </a:extLst>
          </p:cNvPr>
          <p:cNvSpPr>
            <a:spLocks noGrp="1"/>
          </p:cNvSpPr>
          <p:nvPr>
            <p:ph sz="quarter" idx="21"/>
          </p:nvPr>
        </p:nvSpPr>
        <p:spPr>
          <a:xfrm>
            <a:off x="7886702" y="2644259"/>
            <a:ext cx="457200" cy="457200"/>
          </a:xfrm>
        </p:spPr>
        <p:txBody>
          <a:bodyPr/>
          <a:lstStyle>
            <a:lvl1pPr>
              <a:defRPr sz="1000"/>
            </a:lvl1pPr>
          </a:lstStyle>
          <a:p>
            <a:pPr lvl="0"/>
            <a:endParaRPr lang="en-IN" dirty="0"/>
          </a:p>
        </p:txBody>
      </p:sp>
      <p:sp>
        <p:nvSpPr>
          <p:cNvPr id="29" name="Content Placeholder 28">
            <a:extLst>
              <a:ext uri="{FF2B5EF4-FFF2-40B4-BE49-F238E27FC236}">
                <a16:creationId xmlns:a16="http://schemas.microsoft.com/office/drawing/2014/main" id="{C35A8390-84BC-47DF-B211-290C0BC22C6C}"/>
              </a:ext>
            </a:extLst>
          </p:cNvPr>
          <p:cNvSpPr>
            <a:spLocks noGrp="1"/>
          </p:cNvSpPr>
          <p:nvPr>
            <p:ph sz="quarter" idx="22"/>
          </p:nvPr>
        </p:nvSpPr>
        <p:spPr>
          <a:xfrm>
            <a:off x="2264834" y="2644259"/>
            <a:ext cx="457200" cy="457200"/>
          </a:xfrm>
        </p:spPr>
        <p:txBody>
          <a:bodyPr/>
          <a:lstStyle>
            <a:lvl1pPr>
              <a:defRPr sz="1000"/>
            </a:lvl1pPr>
          </a:lstStyle>
          <a:p>
            <a:pPr lvl="0"/>
            <a:endParaRPr lang="en-IN" dirty="0"/>
          </a:p>
        </p:txBody>
      </p:sp>
      <p:sp>
        <p:nvSpPr>
          <p:cNvPr id="31" name="Content Placeholder 30">
            <a:extLst>
              <a:ext uri="{FF2B5EF4-FFF2-40B4-BE49-F238E27FC236}">
                <a16:creationId xmlns:a16="http://schemas.microsoft.com/office/drawing/2014/main" id="{7DB7BBD2-376A-4761-88FF-D51A7516FC90}"/>
              </a:ext>
            </a:extLst>
          </p:cNvPr>
          <p:cNvSpPr>
            <a:spLocks noGrp="1"/>
          </p:cNvSpPr>
          <p:nvPr>
            <p:ph sz="quarter" idx="23"/>
          </p:nvPr>
        </p:nvSpPr>
        <p:spPr>
          <a:xfrm>
            <a:off x="3670301" y="2644259"/>
            <a:ext cx="457200" cy="457200"/>
          </a:xfrm>
        </p:spPr>
        <p:txBody>
          <a:bodyPr/>
          <a:lstStyle>
            <a:lvl1pPr>
              <a:defRPr sz="1000"/>
            </a:lvl1pPr>
          </a:lstStyle>
          <a:p>
            <a:pPr lvl="0"/>
            <a:endParaRPr lang="en-IN" dirty="0"/>
          </a:p>
        </p:txBody>
      </p:sp>
      <p:sp>
        <p:nvSpPr>
          <p:cNvPr id="33" name="Content Placeholder 32">
            <a:extLst>
              <a:ext uri="{FF2B5EF4-FFF2-40B4-BE49-F238E27FC236}">
                <a16:creationId xmlns:a16="http://schemas.microsoft.com/office/drawing/2014/main" id="{38A21EBE-E125-463C-93B6-51EDC399E966}"/>
              </a:ext>
            </a:extLst>
          </p:cNvPr>
          <p:cNvSpPr>
            <a:spLocks noGrp="1"/>
          </p:cNvSpPr>
          <p:nvPr>
            <p:ph sz="quarter" idx="24"/>
          </p:nvPr>
        </p:nvSpPr>
        <p:spPr>
          <a:xfrm>
            <a:off x="9292169" y="2644259"/>
            <a:ext cx="457200" cy="457200"/>
          </a:xfrm>
        </p:spPr>
        <p:txBody>
          <a:bodyPr/>
          <a:lstStyle>
            <a:lvl1pPr>
              <a:defRPr sz="1000"/>
            </a:lvl1pPr>
          </a:lstStyle>
          <a:p>
            <a:pPr lvl="0"/>
            <a:endParaRPr lang="en-IN" dirty="0"/>
          </a:p>
        </p:txBody>
      </p:sp>
      <p:sp>
        <p:nvSpPr>
          <p:cNvPr id="35" name="Content Placeholder 34">
            <a:extLst>
              <a:ext uri="{FF2B5EF4-FFF2-40B4-BE49-F238E27FC236}">
                <a16:creationId xmlns:a16="http://schemas.microsoft.com/office/drawing/2014/main" id="{EE134292-CB9B-4804-ACF8-9F5C44BDD665}"/>
              </a:ext>
            </a:extLst>
          </p:cNvPr>
          <p:cNvSpPr>
            <a:spLocks noGrp="1"/>
          </p:cNvSpPr>
          <p:nvPr>
            <p:ph sz="quarter" idx="25"/>
          </p:nvPr>
        </p:nvSpPr>
        <p:spPr>
          <a:xfrm>
            <a:off x="10697636" y="2644259"/>
            <a:ext cx="457200" cy="457200"/>
          </a:xfrm>
        </p:spPr>
        <p:txBody>
          <a:bodyPr/>
          <a:lstStyle>
            <a:lvl1pPr>
              <a:defRPr sz="1000"/>
            </a:lvl1pPr>
          </a:lstStyle>
          <a:p>
            <a:pPr lvl="0"/>
            <a:endParaRPr lang="en-IN" dirty="0"/>
          </a:p>
        </p:txBody>
      </p:sp>
      <p:sp>
        <p:nvSpPr>
          <p:cNvPr id="37" name="Content Placeholder 36">
            <a:extLst>
              <a:ext uri="{FF2B5EF4-FFF2-40B4-BE49-F238E27FC236}">
                <a16:creationId xmlns:a16="http://schemas.microsoft.com/office/drawing/2014/main" id="{63FF1A6E-E01F-4F65-A02C-12DAE7A9CEAC}"/>
              </a:ext>
            </a:extLst>
          </p:cNvPr>
          <p:cNvSpPr>
            <a:spLocks noGrp="1"/>
          </p:cNvSpPr>
          <p:nvPr>
            <p:ph sz="quarter" idx="26"/>
          </p:nvPr>
        </p:nvSpPr>
        <p:spPr>
          <a:xfrm>
            <a:off x="6481235" y="3458336"/>
            <a:ext cx="457200" cy="457200"/>
          </a:xfrm>
        </p:spPr>
        <p:txBody>
          <a:bodyPr/>
          <a:lstStyle>
            <a:lvl1pPr>
              <a:defRPr sz="1000"/>
            </a:lvl1pPr>
          </a:lstStyle>
          <a:p>
            <a:pPr lvl="0"/>
            <a:endParaRPr lang="en-IN" dirty="0"/>
          </a:p>
        </p:txBody>
      </p:sp>
      <p:sp>
        <p:nvSpPr>
          <p:cNvPr id="39" name="Content Placeholder 38">
            <a:extLst>
              <a:ext uri="{FF2B5EF4-FFF2-40B4-BE49-F238E27FC236}">
                <a16:creationId xmlns:a16="http://schemas.microsoft.com/office/drawing/2014/main" id="{5EA2EB97-43E0-4E19-8411-ADBC7389A8C4}"/>
              </a:ext>
            </a:extLst>
          </p:cNvPr>
          <p:cNvSpPr>
            <a:spLocks noGrp="1"/>
          </p:cNvSpPr>
          <p:nvPr>
            <p:ph sz="quarter" idx="27"/>
          </p:nvPr>
        </p:nvSpPr>
        <p:spPr>
          <a:xfrm>
            <a:off x="9292169" y="3458336"/>
            <a:ext cx="457200" cy="457200"/>
          </a:xfrm>
        </p:spPr>
        <p:txBody>
          <a:bodyPr/>
          <a:lstStyle>
            <a:lvl1pPr>
              <a:defRPr sz="1000"/>
            </a:lvl1pPr>
          </a:lstStyle>
          <a:p>
            <a:pPr lvl="0"/>
            <a:endParaRPr lang="en-IN" dirty="0"/>
          </a:p>
        </p:txBody>
      </p:sp>
      <p:sp>
        <p:nvSpPr>
          <p:cNvPr id="41" name="Content Placeholder 40">
            <a:extLst>
              <a:ext uri="{FF2B5EF4-FFF2-40B4-BE49-F238E27FC236}">
                <a16:creationId xmlns:a16="http://schemas.microsoft.com/office/drawing/2014/main" id="{962CBC6A-E5A3-4936-AB04-CEA3AF23A085}"/>
              </a:ext>
            </a:extLst>
          </p:cNvPr>
          <p:cNvSpPr>
            <a:spLocks noGrp="1"/>
          </p:cNvSpPr>
          <p:nvPr>
            <p:ph sz="quarter" idx="28"/>
          </p:nvPr>
        </p:nvSpPr>
        <p:spPr>
          <a:xfrm>
            <a:off x="859367" y="3458336"/>
            <a:ext cx="457200" cy="457200"/>
          </a:xfrm>
        </p:spPr>
        <p:txBody>
          <a:bodyPr/>
          <a:lstStyle>
            <a:lvl1pPr>
              <a:defRPr sz="1000"/>
            </a:lvl1pPr>
          </a:lstStyle>
          <a:p>
            <a:pPr lvl="0"/>
            <a:endParaRPr lang="en-IN" dirty="0"/>
          </a:p>
        </p:txBody>
      </p:sp>
      <p:sp>
        <p:nvSpPr>
          <p:cNvPr id="43" name="Content Placeholder 42">
            <a:extLst>
              <a:ext uri="{FF2B5EF4-FFF2-40B4-BE49-F238E27FC236}">
                <a16:creationId xmlns:a16="http://schemas.microsoft.com/office/drawing/2014/main" id="{2D8511C2-5E89-4CAA-A8E1-E1C779DBCB1A}"/>
              </a:ext>
            </a:extLst>
          </p:cNvPr>
          <p:cNvSpPr>
            <a:spLocks noGrp="1"/>
          </p:cNvSpPr>
          <p:nvPr>
            <p:ph sz="quarter" idx="29"/>
          </p:nvPr>
        </p:nvSpPr>
        <p:spPr>
          <a:xfrm>
            <a:off x="2264834" y="3458336"/>
            <a:ext cx="457200" cy="457200"/>
          </a:xfrm>
        </p:spPr>
        <p:txBody>
          <a:bodyPr/>
          <a:lstStyle>
            <a:lvl1pPr>
              <a:defRPr sz="1000"/>
            </a:lvl1pPr>
          </a:lstStyle>
          <a:p>
            <a:pPr lvl="0"/>
            <a:endParaRPr lang="en-IN" dirty="0"/>
          </a:p>
        </p:txBody>
      </p:sp>
      <p:sp>
        <p:nvSpPr>
          <p:cNvPr id="45" name="Content Placeholder 44">
            <a:extLst>
              <a:ext uri="{FF2B5EF4-FFF2-40B4-BE49-F238E27FC236}">
                <a16:creationId xmlns:a16="http://schemas.microsoft.com/office/drawing/2014/main" id="{9C17C3B5-4702-40C3-A668-B1AC1BB24272}"/>
              </a:ext>
            </a:extLst>
          </p:cNvPr>
          <p:cNvSpPr>
            <a:spLocks noGrp="1"/>
          </p:cNvSpPr>
          <p:nvPr>
            <p:ph sz="quarter" idx="30"/>
          </p:nvPr>
        </p:nvSpPr>
        <p:spPr>
          <a:xfrm>
            <a:off x="3670301" y="3458336"/>
            <a:ext cx="457200" cy="457200"/>
          </a:xfrm>
        </p:spPr>
        <p:txBody>
          <a:bodyPr/>
          <a:lstStyle>
            <a:lvl1pPr>
              <a:defRPr sz="1000"/>
            </a:lvl1pPr>
          </a:lstStyle>
          <a:p>
            <a:pPr lvl="0"/>
            <a:endParaRPr lang="en-IN" dirty="0"/>
          </a:p>
        </p:txBody>
      </p:sp>
      <p:sp>
        <p:nvSpPr>
          <p:cNvPr id="47" name="Content Placeholder 46">
            <a:extLst>
              <a:ext uri="{FF2B5EF4-FFF2-40B4-BE49-F238E27FC236}">
                <a16:creationId xmlns:a16="http://schemas.microsoft.com/office/drawing/2014/main" id="{A3B47C5B-7BEB-439D-9F69-C790211FB353}"/>
              </a:ext>
            </a:extLst>
          </p:cNvPr>
          <p:cNvSpPr>
            <a:spLocks noGrp="1"/>
          </p:cNvSpPr>
          <p:nvPr>
            <p:ph sz="quarter" idx="31"/>
          </p:nvPr>
        </p:nvSpPr>
        <p:spPr>
          <a:xfrm>
            <a:off x="5075768" y="3458336"/>
            <a:ext cx="457200" cy="457200"/>
          </a:xfrm>
        </p:spPr>
        <p:txBody>
          <a:bodyPr/>
          <a:lstStyle>
            <a:lvl1pPr>
              <a:defRPr sz="1000"/>
            </a:lvl1pPr>
          </a:lstStyle>
          <a:p>
            <a:pPr lvl="0"/>
            <a:endParaRPr lang="en-IN" dirty="0"/>
          </a:p>
        </p:txBody>
      </p:sp>
      <p:sp>
        <p:nvSpPr>
          <p:cNvPr id="49" name="Content Placeholder 48">
            <a:extLst>
              <a:ext uri="{FF2B5EF4-FFF2-40B4-BE49-F238E27FC236}">
                <a16:creationId xmlns:a16="http://schemas.microsoft.com/office/drawing/2014/main" id="{CC6B828F-F516-498E-B452-FFC55830AF08}"/>
              </a:ext>
            </a:extLst>
          </p:cNvPr>
          <p:cNvSpPr>
            <a:spLocks noGrp="1"/>
          </p:cNvSpPr>
          <p:nvPr>
            <p:ph sz="quarter" idx="32"/>
          </p:nvPr>
        </p:nvSpPr>
        <p:spPr>
          <a:xfrm>
            <a:off x="7886702" y="3458335"/>
            <a:ext cx="457200" cy="457200"/>
          </a:xfrm>
        </p:spPr>
        <p:txBody>
          <a:bodyPr/>
          <a:lstStyle>
            <a:lvl1pPr>
              <a:defRPr sz="1000"/>
            </a:lvl1pPr>
          </a:lstStyle>
          <a:p>
            <a:pPr marL="0" marR="0" lvl="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a:pPr>
            <a:endParaRPr lang="en-IN" dirty="0"/>
          </a:p>
          <a:p>
            <a:pPr lvl="0"/>
            <a:endParaRPr lang="en-IN" dirty="0"/>
          </a:p>
        </p:txBody>
      </p:sp>
      <p:sp>
        <p:nvSpPr>
          <p:cNvPr id="51" name="Content Placeholder 50">
            <a:extLst>
              <a:ext uri="{FF2B5EF4-FFF2-40B4-BE49-F238E27FC236}">
                <a16:creationId xmlns:a16="http://schemas.microsoft.com/office/drawing/2014/main" id="{AA71D19F-FFB5-4BB3-BD38-F8098A3613A6}"/>
              </a:ext>
            </a:extLst>
          </p:cNvPr>
          <p:cNvSpPr>
            <a:spLocks noGrp="1"/>
          </p:cNvSpPr>
          <p:nvPr>
            <p:ph sz="quarter" idx="33"/>
          </p:nvPr>
        </p:nvSpPr>
        <p:spPr>
          <a:xfrm>
            <a:off x="10697636" y="3458336"/>
            <a:ext cx="457200" cy="457200"/>
          </a:xfrm>
        </p:spPr>
        <p:txBody>
          <a:bodyPr/>
          <a:lstStyle>
            <a:lvl1pPr>
              <a:defRPr sz="1000"/>
            </a:lvl1pPr>
          </a:lstStyle>
          <a:p>
            <a:pPr lvl="0"/>
            <a:endParaRPr lang="en-IN" dirty="0"/>
          </a:p>
        </p:txBody>
      </p:sp>
      <p:sp>
        <p:nvSpPr>
          <p:cNvPr id="53" name="Content Placeholder 52">
            <a:extLst>
              <a:ext uri="{FF2B5EF4-FFF2-40B4-BE49-F238E27FC236}">
                <a16:creationId xmlns:a16="http://schemas.microsoft.com/office/drawing/2014/main" id="{6D3AEFC0-D419-4DB0-A14C-630BF44C9DB2}"/>
              </a:ext>
            </a:extLst>
          </p:cNvPr>
          <p:cNvSpPr>
            <a:spLocks noGrp="1"/>
          </p:cNvSpPr>
          <p:nvPr>
            <p:ph sz="quarter" idx="34"/>
          </p:nvPr>
        </p:nvSpPr>
        <p:spPr>
          <a:xfrm>
            <a:off x="859367" y="4206372"/>
            <a:ext cx="457200" cy="457200"/>
          </a:xfrm>
        </p:spPr>
        <p:txBody>
          <a:bodyPr/>
          <a:lstStyle>
            <a:lvl1pPr>
              <a:defRPr sz="1000"/>
            </a:lvl1pPr>
          </a:lstStyle>
          <a:p>
            <a:pPr lvl="0"/>
            <a:endParaRPr lang="en-IN" dirty="0"/>
          </a:p>
        </p:txBody>
      </p:sp>
      <p:sp>
        <p:nvSpPr>
          <p:cNvPr id="55" name="Content Placeholder 54">
            <a:extLst>
              <a:ext uri="{FF2B5EF4-FFF2-40B4-BE49-F238E27FC236}">
                <a16:creationId xmlns:a16="http://schemas.microsoft.com/office/drawing/2014/main" id="{0443E2B9-1145-422E-85D3-403CFB0AE28C}"/>
              </a:ext>
            </a:extLst>
          </p:cNvPr>
          <p:cNvSpPr>
            <a:spLocks noGrp="1"/>
          </p:cNvSpPr>
          <p:nvPr>
            <p:ph sz="quarter" idx="35"/>
          </p:nvPr>
        </p:nvSpPr>
        <p:spPr>
          <a:xfrm>
            <a:off x="2200072" y="4236529"/>
            <a:ext cx="774881" cy="668179"/>
          </a:xfrm>
        </p:spPr>
        <p:txBody>
          <a:bodyPr vert="horz" wrap="square" lIns="0" tIns="0" rIns="0" bIns="0" rtlCol="0">
            <a:spAutoFit/>
          </a:bodyPr>
          <a:lstStyle>
            <a:lvl1pPr>
              <a:defRPr lang="en-IN" sz="1000" dirty="0"/>
            </a:lvl1pPr>
          </a:lstStyle>
          <a:p>
            <a:pPr lvl="0"/>
            <a:endParaRPr lang="en-IN" dirty="0"/>
          </a:p>
        </p:txBody>
      </p:sp>
    </p:spTree>
    <p:extLst>
      <p:ext uri="{BB962C8B-B14F-4D97-AF65-F5344CB8AC3E}">
        <p14:creationId xmlns:p14="http://schemas.microsoft.com/office/powerpoint/2010/main" val="273494198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4_Case Study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1256889" y="4009966"/>
            <a:ext cx="9678222" cy="553998"/>
          </a:xfrm>
        </p:spPr>
        <p:txBody>
          <a:bodyPr anchor="t"/>
          <a:lstStyle>
            <a:lvl1pPr algn="ct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2067394" y="4725025"/>
            <a:ext cx="8057212" cy="338554"/>
          </a:xfrm>
        </p:spPr>
        <p:txBody>
          <a:bodyPr anchor="t"/>
          <a:lstStyle>
            <a:lvl1pPr marL="0" indent="0" algn="ctr">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0" y="-1"/>
            <a:ext cx="12192000" cy="3848905"/>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77923214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5_Case Study - Square photo ">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2067394" y="4590113"/>
            <a:ext cx="8057212" cy="338554"/>
          </a:xfrm>
        </p:spPr>
        <p:txBody>
          <a:bodyPr anchor="t"/>
          <a:lstStyle>
            <a:lvl1pPr marL="0" indent="0" algn="ctr">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0" y="-1"/>
            <a:ext cx="12192000" cy="4302178"/>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1189434" y="3615148"/>
            <a:ext cx="9678222" cy="553998"/>
          </a:xfrm>
        </p:spPr>
        <p:txBody>
          <a:bodyPr anchor="t"/>
          <a:lstStyle>
            <a:lvl1pPr algn="ctr">
              <a:defRPr/>
            </a:lvl1pPr>
          </a:lstStyle>
          <a:p>
            <a:r>
              <a:rPr lang="en-US"/>
              <a:t>Title square photo layout </a:t>
            </a:r>
          </a:p>
        </p:txBody>
      </p:sp>
    </p:spTree>
    <p:extLst>
      <p:ext uri="{BB962C8B-B14F-4D97-AF65-F5344CB8AC3E}">
        <p14:creationId xmlns:p14="http://schemas.microsoft.com/office/powerpoint/2010/main" val="87957213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EF227518-E0C9-435E-A0A0-150D2B57B112}"/>
              </a:ext>
            </a:extLst>
          </p:cNvPr>
          <p:cNvSpPr/>
          <p:nvPr userDrawn="1"/>
        </p:nvSpPr>
        <p:spPr bwMode="auto">
          <a:xfrm>
            <a:off x="6148422" y="1607226"/>
            <a:ext cx="2651760" cy="4678900"/>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82880"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1600" b="0" i="0" u="none" strike="noStrike" cap="none" spc="0" normalizeH="0" baseline="0" err="1">
              <a:ln>
                <a:noFill/>
              </a:ln>
              <a:solidFill>
                <a:srgbClr val="50E6FF"/>
              </a:solidFill>
              <a:effectLst/>
              <a:uLnTx/>
              <a:uFillTx/>
              <a:latin typeface="Segoe UI Semibold"/>
            </a:endParaRPr>
          </a:p>
        </p:txBody>
      </p:sp>
      <p:sp>
        <p:nvSpPr>
          <p:cNvPr id="18" name="Rectangle 17">
            <a:extLst>
              <a:ext uri="{FF2B5EF4-FFF2-40B4-BE49-F238E27FC236}">
                <a16:creationId xmlns:a16="http://schemas.microsoft.com/office/drawing/2014/main" id="{9F0EB202-E158-4485-B222-0FCDEC89A309}"/>
              </a:ext>
            </a:extLst>
          </p:cNvPr>
          <p:cNvSpPr/>
          <p:nvPr userDrawn="1"/>
        </p:nvSpPr>
        <p:spPr bwMode="auto">
          <a:xfrm>
            <a:off x="501998" y="1607226"/>
            <a:ext cx="2651760" cy="4678900"/>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82880"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1600" b="0" i="0" u="none" strike="noStrike" cap="none" spc="0" normalizeH="0" baseline="0" err="1">
              <a:ln>
                <a:noFill/>
              </a:ln>
              <a:solidFill>
                <a:srgbClr val="50E6FF"/>
              </a:solidFill>
              <a:effectLst/>
              <a:uLnTx/>
              <a:uFillTx/>
              <a:latin typeface="Segoe UI Semibold"/>
            </a:endParaRPr>
          </a:p>
        </p:txBody>
      </p:sp>
      <p:sp>
        <p:nvSpPr>
          <p:cNvPr id="19" name="Rectangle 18">
            <a:extLst>
              <a:ext uri="{FF2B5EF4-FFF2-40B4-BE49-F238E27FC236}">
                <a16:creationId xmlns:a16="http://schemas.microsoft.com/office/drawing/2014/main" id="{D5C71814-DCC4-46FC-A1BB-1A648FD5C85B}"/>
              </a:ext>
            </a:extLst>
          </p:cNvPr>
          <p:cNvSpPr/>
          <p:nvPr userDrawn="1"/>
        </p:nvSpPr>
        <p:spPr bwMode="auto">
          <a:xfrm>
            <a:off x="3325210" y="1607226"/>
            <a:ext cx="2651760" cy="4678900"/>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82880"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1600" b="0" i="0" u="none" strike="noStrike" cap="none" spc="0" normalizeH="0" baseline="0" err="1">
              <a:ln>
                <a:noFill/>
              </a:ln>
              <a:solidFill>
                <a:srgbClr val="50E6FF"/>
              </a:solidFill>
              <a:effectLst/>
              <a:uLnTx/>
              <a:uFillTx/>
              <a:latin typeface="Segoe UI Semibold"/>
            </a:endParaRPr>
          </a:p>
        </p:txBody>
      </p:sp>
      <p:sp>
        <p:nvSpPr>
          <p:cNvPr id="20" name="Rectangle 19">
            <a:extLst>
              <a:ext uri="{FF2B5EF4-FFF2-40B4-BE49-F238E27FC236}">
                <a16:creationId xmlns:a16="http://schemas.microsoft.com/office/drawing/2014/main" id="{DB9427F7-C573-4C8C-B153-697CCBE1BFB2}"/>
              </a:ext>
            </a:extLst>
          </p:cNvPr>
          <p:cNvSpPr/>
          <p:nvPr userDrawn="1"/>
        </p:nvSpPr>
        <p:spPr bwMode="auto">
          <a:xfrm>
            <a:off x="8971633" y="1607226"/>
            <a:ext cx="2651760" cy="4678900"/>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82880"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1600" b="0" i="0" u="none" strike="noStrike" cap="none" spc="0" normalizeH="0" baseline="0" err="1">
              <a:ln>
                <a:noFill/>
              </a:ln>
              <a:solidFill>
                <a:srgbClr val="50E6FF"/>
              </a:solidFill>
              <a:effectLst/>
              <a:uLnTx/>
              <a:uFillTx/>
              <a:latin typeface="Segoe UI Semibold"/>
            </a:endParaRPr>
          </a:p>
        </p:txBody>
      </p:sp>
      <p:sp>
        <p:nvSpPr>
          <p:cNvPr id="13" name="Text Placeholder 12">
            <a:extLst>
              <a:ext uri="{FF2B5EF4-FFF2-40B4-BE49-F238E27FC236}">
                <a16:creationId xmlns:a16="http://schemas.microsoft.com/office/drawing/2014/main" id="{4DE6FDA7-6359-42AB-AACF-D7A3D7D28A33}"/>
              </a:ext>
            </a:extLst>
          </p:cNvPr>
          <p:cNvSpPr>
            <a:spLocks noGrp="1"/>
          </p:cNvSpPr>
          <p:nvPr>
            <p:ph type="body" sz="quarter" idx="15"/>
          </p:nvPr>
        </p:nvSpPr>
        <p:spPr>
          <a:xfrm>
            <a:off x="588963" y="1011238"/>
            <a:ext cx="11020425" cy="276999"/>
          </a:xfrm>
        </p:spPr>
        <p:txBody>
          <a:bodyPr/>
          <a:lstStyle>
            <a:lvl1pPr marL="0" indent="0" algn="ctr">
              <a:buNone/>
              <a:defRPr kumimoji="0" lang="en-US" sz="1800" b="0" i="0" u="none" strike="noStrike" kern="1200" cap="none" spc="0" normalizeH="0" baseline="0" dirty="0">
                <a:ln>
                  <a:noFill/>
                </a:ln>
                <a:solidFill>
                  <a:srgbClr val="50E6FF"/>
                </a:solidFill>
                <a:effectLst/>
                <a:uLnTx/>
                <a:uFillTx/>
                <a:latin typeface="Segoe UI"/>
                <a:ea typeface="+mn-ea"/>
                <a:cs typeface="+mn-cs"/>
              </a:defRPr>
            </a:lvl1pPr>
            <a:lvl2pPr marL="0" indent="0">
              <a:buNone/>
              <a:defRPr sz="1600">
                <a:solidFill>
                  <a:schemeClr val="tx2"/>
                </a:solidFill>
              </a:defRPr>
            </a:lvl2pPr>
            <a:lvl3pPr marL="0" indent="0">
              <a:buNone/>
              <a:defRPr sz="1200">
                <a:solidFill>
                  <a:schemeClr val="tx2"/>
                </a:solidFill>
              </a:defRPr>
            </a:lvl3pPr>
            <a:lvl4pPr marL="0" indent="0">
              <a:buNone/>
              <a:defRPr sz="1100">
                <a:solidFill>
                  <a:schemeClr val="tx2"/>
                </a:solidFill>
              </a:defRPr>
            </a:lvl4pPr>
            <a:lvl5pPr marL="0" indent="0">
              <a:buNone/>
              <a:defRPr sz="1100">
                <a:solidFill>
                  <a:schemeClr val="tx2"/>
                </a:solidFill>
              </a:defRPr>
            </a:lvl5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Click to edit Master text styles</a:t>
            </a:r>
          </a:p>
        </p:txBody>
      </p:sp>
      <p:sp>
        <p:nvSpPr>
          <p:cNvPr id="14" name="Text Placeholder 12">
            <a:extLst>
              <a:ext uri="{FF2B5EF4-FFF2-40B4-BE49-F238E27FC236}">
                <a16:creationId xmlns:a16="http://schemas.microsoft.com/office/drawing/2014/main" id="{7308AB1B-0249-467A-8D9D-1BF735767950}"/>
              </a:ext>
            </a:extLst>
          </p:cNvPr>
          <p:cNvSpPr>
            <a:spLocks noGrp="1"/>
          </p:cNvSpPr>
          <p:nvPr>
            <p:ph type="body" sz="quarter" idx="16"/>
          </p:nvPr>
        </p:nvSpPr>
        <p:spPr>
          <a:xfrm>
            <a:off x="588963" y="211097"/>
            <a:ext cx="11020425" cy="246221"/>
          </a:xfrm>
        </p:spPr>
        <p:txBody>
          <a:bodyPr/>
          <a:lstStyle>
            <a:lvl1pPr marL="0" indent="0" algn="ctr">
              <a:buNone/>
              <a:defRPr sz="1600" cap="all" spc="100" baseline="0">
                <a:solidFill>
                  <a:schemeClr val="accent1">
                    <a:lumMod val="60000"/>
                    <a:lumOff val="40000"/>
                  </a:schemeClr>
                </a:solidFill>
              </a:defRPr>
            </a:lvl1pPr>
            <a:lvl2pPr marL="0" indent="0">
              <a:buNone/>
              <a:defRPr sz="1600">
                <a:solidFill>
                  <a:schemeClr val="tx2"/>
                </a:solidFill>
              </a:defRPr>
            </a:lvl2pPr>
            <a:lvl3pPr marL="0" indent="0">
              <a:buNone/>
              <a:defRPr sz="1200">
                <a:solidFill>
                  <a:schemeClr val="tx2"/>
                </a:solidFill>
              </a:defRPr>
            </a:lvl3pPr>
            <a:lvl4pPr marL="0" indent="0">
              <a:buNone/>
              <a:defRPr sz="1100">
                <a:solidFill>
                  <a:schemeClr val="tx2"/>
                </a:solidFill>
              </a:defRPr>
            </a:lvl4pPr>
            <a:lvl5pPr marL="0" indent="0">
              <a:buNone/>
              <a:defRPr sz="1100">
                <a:solidFill>
                  <a:schemeClr val="tx2"/>
                </a:solidFill>
              </a:defRPr>
            </a:lvl5pPr>
          </a:lstStyle>
          <a:p>
            <a:pPr lvl="0"/>
            <a:r>
              <a:rPr lang="en-US"/>
              <a:t>Click to edit Master text styles</a:t>
            </a:r>
          </a:p>
        </p:txBody>
      </p:sp>
      <p:sp>
        <p:nvSpPr>
          <p:cNvPr id="2" name="Title 1">
            <a:extLst>
              <a:ext uri="{FF2B5EF4-FFF2-40B4-BE49-F238E27FC236}">
                <a16:creationId xmlns:a16="http://schemas.microsoft.com/office/drawing/2014/main" id="{A404B5B7-8773-4896-9B51-294411DD9822}"/>
              </a:ext>
            </a:extLst>
          </p:cNvPr>
          <p:cNvSpPr>
            <a:spLocks noGrp="1"/>
          </p:cNvSpPr>
          <p:nvPr>
            <p:ph type="title"/>
          </p:nvPr>
        </p:nvSpPr>
        <p:spPr/>
        <p:txBody>
          <a:bodyPr/>
          <a:lstStyle>
            <a:lvl1pPr algn="ctr">
              <a:defRPr/>
            </a:lvl1pPr>
          </a:lstStyle>
          <a:p>
            <a:r>
              <a:rPr lang="en-US"/>
              <a:t>Click to edit Master title style</a:t>
            </a:r>
          </a:p>
        </p:txBody>
      </p:sp>
      <p:sp>
        <p:nvSpPr>
          <p:cNvPr id="7" name="Text Placeholder 6">
            <a:extLst>
              <a:ext uri="{FF2B5EF4-FFF2-40B4-BE49-F238E27FC236}">
                <a16:creationId xmlns:a16="http://schemas.microsoft.com/office/drawing/2014/main" id="{73042E59-3F2D-45CC-A47B-3CA4D6A108E5}"/>
              </a:ext>
            </a:extLst>
          </p:cNvPr>
          <p:cNvSpPr>
            <a:spLocks noGrp="1"/>
          </p:cNvSpPr>
          <p:nvPr>
            <p:ph type="body" sz="quarter" idx="26" hasCustomPrompt="1"/>
          </p:nvPr>
        </p:nvSpPr>
        <p:spPr>
          <a:xfrm>
            <a:off x="588963" y="1702382"/>
            <a:ext cx="2411412" cy="1235723"/>
          </a:xfrm>
        </p:spPr>
        <p:txBody>
          <a:bodyPr/>
          <a:lstStyle>
            <a:lvl1pPr marL="0" indent="0">
              <a:buNone/>
              <a:defRPr sz="1200" cap="all" spc="100" baseline="0">
                <a:solidFill>
                  <a:schemeClr val="accent1">
                    <a:lumMod val="60000"/>
                    <a:lumOff val="40000"/>
                  </a:schemeClr>
                </a:solidFill>
                <a:latin typeface="+mj-lt"/>
              </a:defRPr>
            </a:lvl1pPr>
            <a:lvl2pPr marL="0" indent="0">
              <a:spcBef>
                <a:spcPts val="0"/>
              </a:spcBef>
              <a:spcAft>
                <a:spcPts val="1200"/>
              </a:spcAft>
              <a:buNone/>
              <a:defRPr sz="1200">
                <a:solidFill>
                  <a:schemeClr val="accent1">
                    <a:lumMod val="60000"/>
                    <a:lumOff val="40000"/>
                  </a:schemeClr>
                </a:solidFill>
              </a:defRPr>
            </a:lvl2pPr>
            <a:lvl3pPr marL="0" indent="0">
              <a:spcBef>
                <a:spcPts val="300"/>
              </a:spcBef>
              <a:spcAft>
                <a:spcPts val="300"/>
              </a:spcAft>
              <a:buNone/>
              <a:defRPr sz="1050"/>
            </a:lvl3pPr>
            <a:lvl4pPr marL="0" indent="0">
              <a:spcBef>
                <a:spcPts val="600"/>
              </a:spcBef>
              <a:spcAft>
                <a:spcPts val="600"/>
              </a:spcAft>
              <a:buNone/>
              <a:defRPr sz="1000" b="1"/>
            </a:lvl4pPr>
            <a:lvl5pPr marL="171450" indent="-171450">
              <a:buFont typeface="Arial" panose="020B0604020202020204" pitchFamily="34" charset="0"/>
              <a:buChar char="•"/>
              <a:defRPr sz="900"/>
            </a:lvl5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
        <p:nvSpPr>
          <p:cNvPr id="22" name="Text Placeholder 6">
            <a:extLst>
              <a:ext uri="{FF2B5EF4-FFF2-40B4-BE49-F238E27FC236}">
                <a16:creationId xmlns:a16="http://schemas.microsoft.com/office/drawing/2014/main" id="{9599F6FC-4120-434E-A257-EDA21F526B4E}"/>
              </a:ext>
            </a:extLst>
          </p:cNvPr>
          <p:cNvSpPr>
            <a:spLocks noGrp="1"/>
          </p:cNvSpPr>
          <p:nvPr>
            <p:ph type="body" sz="quarter" idx="27" hasCustomPrompt="1"/>
          </p:nvPr>
        </p:nvSpPr>
        <p:spPr>
          <a:xfrm>
            <a:off x="3445384" y="1702382"/>
            <a:ext cx="2411412" cy="1235723"/>
          </a:xfrm>
        </p:spPr>
        <p:txBody>
          <a:bodyPr/>
          <a:lstStyle>
            <a:lvl1pPr marL="0" indent="0">
              <a:buNone/>
              <a:defRPr sz="1200" cap="all" spc="100" baseline="0">
                <a:solidFill>
                  <a:schemeClr val="accent1">
                    <a:lumMod val="60000"/>
                    <a:lumOff val="40000"/>
                  </a:schemeClr>
                </a:solidFill>
                <a:latin typeface="+mj-lt"/>
              </a:defRPr>
            </a:lvl1pPr>
            <a:lvl2pPr marL="0" indent="0">
              <a:spcBef>
                <a:spcPts val="0"/>
              </a:spcBef>
              <a:spcAft>
                <a:spcPts val="1200"/>
              </a:spcAft>
              <a:buNone/>
              <a:defRPr sz="1200">
                <a:solidFill>
                  <a:schemeClr val="accent1">
                    <a:lumMod val="60000"/>
                    <a:lumOff val="40000"/>
                  </a:schemeClr>
                </a:solidFill>
              </a:defRPr>
            </a:lvl2pPr>
            <a:lvl3pPr marL="0" indent="0">
              <a:spcBef>
                <a:spcPts val="300"/>
              </a:spcBef>
              <a:spcAft>
                <a:spcPts val="300"/>
              </a:spcAft>
              <a:buNone/>
              <a:defRPr sz="1050"/>
            </a:lvl3pPr>
            <a:lvl4pPr marL="0" indent="0">
              <a:spcBef>
                <a:spcPts val="600"/>
              </a:spcBef>
              <a:spcAft>
                <a:spcPts val="600"/>
              </a:spcAft>
              <a:buNone/>
              <a:defRPr sz="1000" b="1"/>
            </a:lvl4pPr>
            <a:lvl5pPr marL="171450" indent="-171450">
              <a:buFont typeface="Arial" panose="020B0604020202020204" pitchFamily="34" charset="0"/>
              <a:buChar char="•"/>
              <a:defRPr sz="900"/>
            </a:lvl5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6">
            <a:extLst>
              <a:ext uri="{FF2B5EF4-FFF2-40B4-BE49-F238E27FC236}">
                <a16:creationId xmlns:a16="http://schemas.microsoft.com/office/drawing/2014/main" id="{2DE9D245-D213-4997-9799-EC1C29E6E3E7}"/>
              </a:ext>
            </a:extLst>
          </p:cNvPr>
          <p:cNvSpPr>
            <a:spLocks noGrp="1"/>
          </p:cNvSpPr>
          <p:nvPr>
            <p:ph type="body" sz="quarter" idx="28" hasCustomPrompt="1"/>
          </p:nvPr>
        </p:nvSpPr>
        <p:spPr>
          <a:xfrm>
            <a:off x="6268596" y="1702382"/>
            <a:ext cx="2411412" cy="1235723"/>
          </a:xfrm>
        </p:spPr>
        <p:txBody>
          <a:bodyPr/>
          <a:lstStyle>
            <a:lvl1pPr marL="0" indent="0">
              <a:buNone/>
              <a:defRPr sz="1200" cap="all" spc="100" baseline="0">
                <a:solidFill>
                  <a:schemeClr val="accent1">
                    <a:lumMod val="60000"/>
                    <a:lumOff val="40000"/>
                  </a:schemeClr>
                </a:solidFill>
                <a:latin typeface="+mj-lt"/>
              </a:defRPr>
            </a:lvl1pPr>
            <a:lvl2pPr marL="0" indent="0">
              <a:spcBef>
                <a:spcPts val="0"/>
              </a:spcBef>
              <a:spcAft>
                <a:spcPts val="1200"/>
              </a:spcAft>
              <a:buNone/>
              <a:defRPr sz="1200">
                <a:solidFill>
                  <a:schemeClr val="accent1">
                    <a:lumMod val="60000"/>
                    <a:lumOff val="40000"/>
                  </a:schemeClr>
                </a:solidFill>
              </a:defRPr>
            </a:lvl2pPr>
            <a:lvl3pPr marL="0" indent="0">
              <a:spcBef>
                <a:spcPts val="300"/>
              </a:spcBef>
              <a:spcAft>
                <a:spcPts val="300"/>
              </a:spcAft>
              <a:buNone/>
              <a:defRPr sz="1050"/>
            </a:lvl3pPr>
            <a:lvl4pPr marL="0" indent="0">
              <a:spcBef>
                <a:spcPts val="600"/>
              </a:spcBef>
              <a:spcAft>
                <a:spcPts val="600"/>
              </a:spcAft>
              <a:buNone/>
              <a:defRPr sz="1000" b="1"/>
            </a:lvl4pPr>
            <a:lvl5pPr marL="171450" indent="-171450">
              <a:buFont typeface="Arial" panose="020B0604020202020204" pitchFamily="34" charset="0"/>
              <a:buChar char="•"/>
              <a:defRPr sz="900"/>
            </a:lvl5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6">
            <a:extLst>
              <a:ext uri="{FF2B5EF4-FFF2-40B4-BE49-F238E27FC236}">
                <a16:creationId xmlns:a16="http://schemas.microsoft.com/office/drawing/2014/main" id="{98699805-E14A-494D-A249-391BCDF54C04}"/>
              </a:ext>
            </a:extLst>
          </p:cNvPr>
          <p:cNvSpPr>
            <a:spLocks noGrp="1"/>
          </p:cNvSpPr>
          <p:nvPr>
            <p:ph type="body" sz="quarter" idx="29" hasCustomPrompt="1"/>
          </p:nvPr>
        </p:nvSpPr>
        <p:spPr>
          <a:xfrm>
            <a:off x="9091807" y="1702382"/>
            <a:ext cx="2411412" cy="1235723"/>
          </a:xfrm>
        </p:spPr>
        <p:txBody>
          <a:bodyPr/>
          <a:lstStyle>
            <a:lvl1pPr marL="0" indent="0">
              <a:buNone/>
              <a:defRPr sz="1200" cap="all" spc="100" baseline="0">
                <a:solidFill>
                  <a:schemeClr val="accent1">
                    <a:lumMod val="60000"/>
                    <a:lumOff val="40000"/>
                  </a:schemeClr>
                </a:solidFill>
                <a:latin typeface="+mj-lt"/>
              </a:defRPr>
            </a:lvl1pPr>
            <a:lvl2pPr marL="0" indent="0">
              <a:spcBef>
                <a:spcPts val="0"/>
              </a:spcBef>
              <a:spcAft>
                <a:spcPts val="1200"/>
              </a:spcAft>
              <a:buNone/>
              <a:defRPr sz="1200">
                <a:solidFill>
                  <a:schemeClr val="accent1">
                    <a:lumMod val="60000"/>
                    <a:lumOff val="40000"/>
                  </a:schemeClr>
                </a:solidFill>
              </a:defRPr>
            </a:lvl2pPr>
            <a:lvl3pPr marL="0" indent="0">
              <a:spcBef>
                <a:spcPts val="300"/>
              </a:spcBef>
              <a:spcAft>
                <a:spcPts val="300"/>
              </a:spcAft>
              <a:buNone/>
              <a:defRPr sz="1050"/>
            </a:lvl3pPr>
            <a:lvl4pPr marL="0" indent="0">
              <a:spcBef>
                <a:spcPts val="600"/>
              </a:spcBef>
              <a:spcAft>
                <a:spcPts val="600"/>
              </a:spcAft>
              <a:buNone/>
              <a:defRPr sz="1000" b="1"/>
            </a:lvl4pPr>
            <a:lvl5pPr marL="171450" indent="-171450">
              <a:buFont typeface="Arial" panose="020B0604020202020204" pitchFamily="34" charset="0"/>
              <a:buChar char="•"/>
              <a:defRPr sz="900"/>
            </a:lvl5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5136777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12">
          <p15:clr>
            <a:srgbClr val="A4A3A4"/>
          </p15:clr>
        </p15:guide>
        <p15:guide id="28" orient="horz" pos="905">
          <p15:clr>
            <a:srgbClr val="5ACBF0"/>
          </p15:clr>
        </p15:guide>
        <p15:guide id="29" orient="horz" pos="1272">
          <p15:clr>
            <a:srgbClr val="5ACBF0"/>
          </p15:clr>
        </p15:guide>
        <p15:guide id="30"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_Case Study - Square photo ">
    <p:spTree>
      <p:nvGrpSpPr>
        <p:cNvPr id="1" name=""/>
        <p:cNvGrpSpPr/>
        <p:nvPr/>
      </p:nvGrpSpPr>
      <p:grpSpPr>
        <a:xfrm>
          <a:off x="0" y="0"/>
          <a:ext cx="0" cy="0"/>
          <a:chOff x="0" y="0"/>
          <a:chExt cx="0" cy="0"/>
        </a:xfrm>
      </p:grpSpPr>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919789" y="1829383"/>
            <a:ext cx="6272212" cy="382535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Title 1">
            <a:extLst>
              <a:ext uri="{FF2B5EF4-FFF2-40B4-BE49-F238E27FC236}">
                <a16:creationId xmlns:a16="http://schemas.microsoft.com/office/drawing/2014/main" id="{4D01F877-9644-4DF2-B556-7EC1CCAB4A44}"/>
              </a:ext>
            </a:extLst>
          </p:cNvPr>
          <p:cNvSpPr>
            <a:spLocks noGrp="1"/>
          </p:cNvSpPr>
          <p:nvPr>
            <p:ph type="title"/>
          </p:nvPr>
        </p:nvSpPr>
        <p:spPr>
          <a:xfrm>
            <a:off x="588263" y="457200"/>
            <a:ext cx="11018520" cy="430887"/>
          </a:xfrm>
        </p:spPr>
        <p:txBody>
          <a:bodyPr/>
          <a:lstStyle>
            <a:lvl1pPr>
              <a:defRPr sz="2800"/>
            </a:lvl1pPr>
          </a:lstStyle>
          <a:p>
            <a:r>
              <a:rPr lang="en-US"/>
              <a:t>Click to edit Master title style</a:t>
            </a:r>
          </a:p>
        </p:txBody>
      </p:sp>
      <p:sp>
        <p:nvSpPr>
          <p:cNvPr id="8" name="Text Placeholder 7">
            <a:extLst>
              <a:ext uri="{FF2B5EF4-FFF2-40B4-BE49-F238E27FC236}">
                <a16:creationId xmlns:a16="http://schemas.microsoft.com/office/drawing/2014/main" id="{CCAA7104-20E2-4EED-8AEE-6B3D8BE7B7D3}"/>
              </a:ext>
            </a:extLst>
          </p:cNvPr>
          <p:cNvSpPr>
            <a:spLocks noGrp="1"/>
          </p:cNvSpPr>
          <p:nvPr>
            <p:ph type="body" sz="quarter" idx="12"/>
          </p:nvPr>
        </p:nvSpPr>
        <p:spPr>
          <a:xfrm>
            <a:off x="584200" y="1829383"/>
            <a:ext cx="5040313" cy="1471172"/>
          </a:xfrm>
        </p:spPr>
        <p:txBody>
          <a:bodyPr/>
          <a:lstStyle>
            <a:lvl1pPr marL="0" indent="0">
              <a:spcAft>
                <a:spcPts val="600"/>
              </a:spcAft>
              <a:buNone/>
              <a:defRPr sz="1800">
                <a:latin typeface="+mn-lt"/>
              </a:defRPr>
            </a:lvl1pPr>
            <a:lvl2pPr marL="0" indent="0">
              <a:spcAft>
                <a:spcPts val="600"/>
              </a:spcAft>
              <a:buNone/>
              <a:defRPr sz="1400"/>
            </a:lvl2pPr>
            <a:lvl3pPr marL="0" indent="0">
              <a:spcAft>
                <a:spcPts val="600"/>
              </a:spcAft>
              <a:buNone/>
              <a:defRPr sz="1200">
                <a:solidFill>
                  <a:schemeClr val="accent2">
                    <a:lumMod val="75000"/>
                  </a:schemeClr>
                </a:solidFill>
              </a:defRPr>
            </a:lvl3pPr>
            <a:lvl4pPr marL="0" indent="0">
              <a:spcAft>
                <a:spcPts val="600"/>
              </a:spcAft>
              <a:buNone/>
              <a:defRPr sz="1100"/>
            </a:lvl4pPr>
            <a:lvl5pPr marL="0" indent="0">
              <a:spcAft>
                <a:spcPts val="600"/>
              </a:spcAft>
              <a:buNone/>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1830924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2_Title Slide">
    <p:bg>
      <p:bgPr>
        <a:solidFill>
          <a:srgbClr val="0D0D0D"/>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2F2A1E73-C241-4852-B10C-055BD97191F8}"/>
              </a:ext>
            </a:extLst>
          </p:cNvPr>
          <p:cNvSpPr>
            <a:spLocks noGrp="1"/>
          </p:cNvSpPr>
          <p:nvPr>
            <p:ph type="pic" sz="quarter" idx="13"/>
          </p:nvPr>
        </p:nvSpPr>
        <p:spPr>
          <a:xfrm>
            <a:off x="0" y="0"/>
            <a:ext cx="12252325" cy="6858000"/>
          </a:xfrm>
        </p:spPr>
        <p:txBody>
          <a:bodyPr/>
          <a:lstStyle/>
          <a:p>
            <a:endParaRPr lang="en-US"/>
          </a:p>
        </p:txBody>
      </p:sp>
      <p:sp>
        <p:nvSpPr>
          <p:cNvPr id="9" name="Title 1"/>
          <p:cNvSpPr>
            <a:spLocks noGrp="1"/>
          </p:cNvSpPr>
          <p:nvPr>
            <p:ph type="title" hasCustomPrompt="1"/>
          </p:nvPr>
        </p:nvSpPr>
        <p:spPr>
          <a:xfrm>
            <a:off x="811327" y="2314982"/>
            <a:ext cx="4916874" cy="1218795"/>
          </a:xfrm>
          <a:noFill/>
        </p:spPr>
        <p:txBody>
          <a:bodyPr wrap="square" lIns="0" tIns="0" rIns="0" bIns="0" anchor="b" anchorCtr="0">
            <a:spAutoFit/>
          </a:bodyPr>
          <a:lstStyle>
            <a:lvl1pPr algn="l">
              <a:defRPr sz="44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811326" y="3962400"/>
            <a:ext cx="4916874"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grpSp>
        <p:nvGrpSpPr>
          <p:cNvPr id="6" name="Group 21">
            <a:extLst>
              <a:ext uri="{FF2B5EF4-FFF2-40B4-BE49-F238E27FC236}">
                <a16:creationId xmlns:a16="http://schemas.microsoft.com/office/drawing/2014/main" id="{00C90369-85BA-4C47-BECC-EC63A981D611}"/>
              </a:ext>
            </a:extLst>
          </p:cNvPr>
          <p:cNvGrpSpPr>
            <a:grpSpLocks noChangeAspect="1"/>
          </p:cNvGrpSpPr>
          <p:nvPr userDrawn="1"/>
        </p:nvGrpSpPr>
        <p:grpSpPr bwMode="auto">
          <a:xfrm>
            <a:off x="434975" y="444500"/>
            <a:ext cx="2032492" cy="292608"/>
            <a:chOff x="428" y="664"/>
            <a:chExt cx="4126" cy="594"/>
          </a:xfrm>
        </p:grpSpPr>
        <p:sp>
          <p:nvSpPr>
            <p:cNvPr id="8" name="Freeform 22">
              <a:extLst>
                <a:ext uri="{FF2B5EF4-FFF2-40B4-BE49-F238E27FC236}">
                  <a16:creationId xmlns:a16="http://schemas.microsoft.com/office/drawing/2014/main" id="{62F29EE8-7181-4963-946D-2FC7711C3A36}"/>
                </a:ext>
              </a:extLst>
            </p:cNvPr>
            <p:cNvSpPr>
              <a:spLocks noEditPoints="1"/>
            </p:cNvSpPr>
            <p:nvPr/>
          </p:nvSpPr>
          <p:spPr bwMode="auto">
            <a:xfrm>
              <a:off x="3296" y="784"/>
              <a:ext cx="335" cy="354"/>
            </a:xfrm>
            <a:custGeom>
              <a:avLst/>
              <a:gdLst>
                <a:gd name="T0" fmla="*/ 202 w 335"/>
                <a:gd name="T1" fmla="*/ 0 h 354"/>
                <a:gd name="T2" fmla="*/ 335 w 335"/>
                <a:gd name="T3" fmla="*/ 354 h 354"/>
                <a:gd name="T4" fmla="*/ 267 w 335"/>
                <a:gd name="T5" fmla="*/ 354 h 354"/>
                <a:gd name="T6" fmla="*/ 237 w 335"/>
                <a:gd name="T7" fmla="*/ 266 h 354"/>
                <a:gd name="T8" fmla="*/ 96 w 335"/>
                <a:gd name="T9" fmla="*/ 266 h 354"/>
                <a:gd name="T10" fmla="*/ 67 w 335"/>
                <a:gd name="T11" fmla="*/ 354 h 354"/>
                <a:gd name="T12" fmla="*/ 0 w 335"/>
                <a:gd name="T13" fmla="*/ 354 h 354"/>
                <a:gd name="T14" fmla="*/ 133 w 335"/>
                <a:gd name="T15" fmla="*/ 0 h 354"/>
                <a:gd name="T16" fmla="*/ 202 w 335"/>
                <a:gd name="T17" fmla="*/ 0 h 354"/>
                <a:gd name="T18" fmla="*/ 165 w 335"/>
                <a:gd name="T19" fmla="*/ 66 h 354"/>
                <a:gd name="T20" fmla="*/ 112 w 335"/>
                <a:gd name="T21" fmla="*/ 214 h 354"/>
                <a:gd name="T22" fmla="*/ 218 w 335"/>
                <a:gd name="T23" fmla="*/ 214 h 354"/>
                <a:gd name="T24" fmla="*/ 167 w 335"/>
                <a:gd name="T25" fmla="*/ 66 h 354"/>
                <a:gd name="T26" fmla="*/ 165 w 335"/>
                <a:gd name="T27" fmla="*/ 66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54">
                  <a:moveTo>
                    <a:pt x="202" y="0"/>
                  </a:moveTo>
                  <a:lnTo>
                    <a:pt x="335" y="354"/>
                  </a:lnTo>
                  <a:lnTo>
                    <a:pt x="267" y="354"/>
                  </a:lnTo>
                  <a:lnTo>
                    <a:pt x="237" y="266"/>
                  </a:lnTo>
                  <a:lnTo>
                    <a:pt x="96" y="266"/>
                  </a:lnTo>
                  <a:lnTo>
                    <a:pt x="67" y="354"/>
                  </a:lnTo>
                  <a:lnTo>
                    <a:pt x="0" y="354"/>
                  </a:lnTo>
                  <a:lnTo>
                    <a:pt x="133" y="0"/>
                  </a:lnTo>
                  <a:lnTo>
                    <a:pt x="202" y="0"/>
                  </a:lnTo>
                  <a:close/>
                  <a:moveTo>
                    <a:pt x="165" y="66"/>
                  </a:moveTo>
                  <a:lnTo>
                    <a:pt x="112" y="214"/>
                  </a:lnTo>
                  <a:lnTo>
                    <a:pt x="218" y="214"/>
                  </a:lnTo>
                  <a:lnTo>
                    <a:pt x="167" y="66"/>
                  </a:lnTo>
                  <a:lnTo>
                    <a:pt x="165" y="6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0" name="Freeform 23">
              <a:extLst>
                <a:ext uri="{FF2B5EF4-FFF2-40B4-BE49-F238E27FC236}">
                  <a16:creationId xmlns:a16="http://schemas.microsoft.com/office/drawing/2014/main" id="{E69A5CB7-9986-49D1-A320-9F9F9E2E30D3}"/>
                </a:ext>
              </a:extLst>
            </p:cNvPr>
            <p:cNvSpPr>
              <a:spLocks/>
            </p:cNvSpPr>
            <p:nvPr/>
          </p:nvSpPr>
          <p:spPr bwMode="auto">
            <a:xfrm>
              <a:off x="3651" y="883"/>
              <a:ext cx="213" cy="255"/>
            </a:xfrm>
            <a:custGeom>
              <a:avLst/>
              <a:gdLst>
                <a:gd name="T0" fmla="*/ 8 w 213"/>
                <a:gd name="T1" fmla="*/ 0 h 255"/>
                <a:gd name="T2" fmla="*/ 211 w 213"/>
                <a:gd name="T3" fmla="*/ 0 h 255"/>
                <a:gd name="T4" fmla="*/ 211 w 213"/>
                <a:gd name="T5" fmla="*/ 24 h 255"/>
                <a:gd name="T6" fmla="*/ 78 w 213"/>
                <a:gd name="T7" fmla="*/ 208 h 255"/>
                <a:gd name="T8" fmla="*/ 213 w 213"/>
                <a:gd name="T9" fmla="*/ 208 h 255"/>
                <a:gd name="T10" fmla="*/ 213 w 213"/>
                <a:gd name="T11" fmla="*/ 255 h 255"/>
                <a:gd name="T12" fmla="*/ 0 w 213"/>
                <a:gd name="T13" fmla="*/ 255 h 255"/>
                <a:gd name="T14" fmla="*/ 0 w 213"/>
                <a:gd name="T15" fmla="*/ 229 h 255"/>
                <a:gd name="T16" fmla="*/ 131 w 213"/>
                <a:gd name="T17" fmla="*/ 49 h 255"/>
                <a:gd name="T18" fmla="*/ 8 w 213"/>
                <a:gd name="T19" fmla="*/ 49 h 255"/>
                <a:gd name="T20" fmla="*/ 8 w 213"/>
                <a:gd name="T21"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3" h="255">
                  <a:moveTo>
                    <a:pt x="8" y="0"/>
                  </a:moveTo>
                  <a:lnTo>
                    <a:pt x="211" y="0"/>
                  </a:lnTo>
                  <a:lnTo>
                    <a:pt x="211" y="24"/>
                  </a:lnTo>
                  <a:lnTo>
                    <a:pt x="78" y="208"/>
                  </a:lnTo>
                  <a:lnTo>
                    <a:pt x="213" y="208"/>
                  </a:lnTo>
                  <a:lnTo>
                    <a:pt x="213" y="255"/>
                  </a:lnTo>
                  <a:lnTo>
                    <a:pt x="0" y="255"/>
                  </a:lnTo>
                  <a:lnTo>
                    <a:pt x="0" y="229"/>
                  </a:lnTo>
                  <a:lnTo>
                    <a:pt x="131" y="49"/>
                  </a:lnTo>
                  <a:lnTo>
                    <a:pt x="8" y="49"/>
                  </a:lnTo>
                  <a:lnTo>
                    <a:pt x="8"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1" name="Freeform 24">
              <a:extLst>
                <a:ext uri="{FF2B5EF4-FFF2-40B4-BE49-F238E27FC236}">
                  <a16:creationId xmlns:a16="http://schemas.microsoft.com/office/drawing/2014/main" id="{C09AEB02-6BBE-4F10-B6D8-125786A3E3A2}"/>
                </a:ext>
              </a:extLst>
            </p:cNvPr>
            <p:cNvSpPr>
              <a:spLocks/>
            </p:cNvSpPr>
            <p:nvPr/>
          </p:nvSpPr>
          <p:spPr bwMode="auto">
            <a:xfrm>
              <a:off x="3890" y="883"/>
              <a:ext cx="227" cy="260"/>
            </a:xfrm>
            <a:custGeom>
              <a:avLst/>
              <a:gdLst>
                <a:gd name="T0" fmla="*/ 111 w 111"/>
                <a:gd name="T1" fmla="*/ 0 h 126"/>
                <a:gd name="T2" fmla="*/ 111 w 111"/>
                <a:gd name="T3" fmla="*/ 124 h 126"/>
                <a:gd name="T4" fmla="*/ 81 w 111"/>
                <a:gd name="T5" fmla="*/ 124 h 126"/>
                <a:gd name="T6" fmla="*/ 81 w 111"/>
                <a:gd name="T7" fmla="*/ 108 h 126"/>
                <a:gd name="T8" fmla="*/ 81 w 111"/>
                <a:gd name="T9" fmla="*/ 108 h 126"/>
                <a:gd name="T10" fmla="*/ 66 w 111"/>
                <a:gd name="T11" fmla="*/ 121 h 126"/>
                <a:gd name="T12" fmla="*/ 44 w 111"/>
                <a:gd name="T13" fmla="*/ 126 h 126"/>
                <a:gd name="T14" fmla="*/ 11 w 111"/>
                <a:gd name="T15" fmla="*/ 114 h 126"/>
                <a:gd name="T16" fmla="*/ 0 w 111"/>
                <a:gd name="T17" fmla="*/ 76 h 126"/>
                <a:gd name="T18" fmla="*/ 0 w 111"/>
                <a:gd name="T19" fmla="*/ 0 h 126"/>
                <a:gd name="T20" fmla="*/ 29 w 111"/>
                <a:gd name="T21" fmla="*/ 0 h 126"/>
                <a:gd name="T22" fmla="*/ 29 w 111"/>
                <a:gd name="T23" fmla="*/ 72 h 126"/>
                <a:gd name="T24" fmla="*/ 35 w 111"/>
                <a:gd name="T25" fmla="*/ 96 h 126"/>
                <a:gd name="T26" fmla="*/ 54 w 111"/>
                <a:gd name="T27" fmla="*/ 104 h 126"/>
                <a:gd name="T28" fmla="*/ 74 w 111"/>
                <a:gd name="T29" fmla="*/ 95 h 126"/>
                <a:gd name="T30" fmla="*/ 81 w 111"/>
                <a:gd name="T31" fmla="*/ 72 h 126"/>
                <a:gd name="T32" fmla="*/ 81 w 111"/>
                <a:gd name="T33" fmla="*/ 0 h 126"/>
                <a:gd name="T34" fmla="*/ 111 w 111"/>
                <a:gd name="T35"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1" h="126">
                  <a:moveTo>
                    <a:pt x="111" y="0"/>
                  </a:moveTo>
                  <a:cubicBezTo>
                    <a:pt x="111" y="124"/>
                    <a:pt x="111" y="124"/>
                    <a:pt x="111" y="124"/>
                  </a:cubicBezTo>
                  <a:cubicBezTo>
                    <a:pt x="81" y="124"/>
                    <a:pt x="81" y="124"/>
                    <a:pt x="81" y="124"/>
                  </a:cubicBezTo>
                  <a:cubicBezTo>
                    <a:pt x="81" y="108"/>
                    <a:pt x="81" y="108"/>
                    <a:pt x="81" y="108"/>
                  </a:cubicBezTo>
                  <a:cubicBezTo>
                    <a:pt x="81" y="108"/>
                    <a:pt x="81" y="108"/>
                    <a:pt x="81" y="108"/>
                  </a:cubicBezTo>
                  <a:cubicBezTo>
                    <a:pt x="77" y="114"/>
                    <a:pt x="72" y="118"/>
                    <a:pt x="66" y="121"/>
                  </a:cubicBezTo>
                  <a:cubicBezTo>
                    <a:pt x="59" y="124"/>
                    <a:pt x="52" y="126"/>
                    <a:pt x="44" y="126"/>
                  </a:cubicBezTo>
                  <a:cubicBezTo>
                    <a:pt x="29" y="126"/>
                    <a:pt x="18" y="122"/>
                    <a:pt x="11" y="114"/>
                  </a:cubicBezTo>
                  <a:cubicBezTo>
                    <a:pt x="3" y="106"/>
                    <a:pt x="0" y="93"/>
                    <a:pt x="0" y="76"/>
                  </a:cubicBezTo>
                  <a:cubicBezTo>
                    <a:pt x="0" y="0"/>
                    <a:pt x="0" y="0"/>
                    <a:pt x="0" y="0"/>
                  </a:cubicBezTo>
                  <a:cubicBezTo>
                    <a:pt x="29" y="0"/>
                    <a:pt x="29" y="0"/>
                    <a:pt x="29" y="0"/>
                  </a:cubicBezTo>
                  <a:cubicBezTo>
                    <a:pt x="29" y="72"/>
                    <a:pt x="29" y="72"/>
                    <a:pt x="29" y="72"/>
                  </a:cubicBezTo>
                  <a:cubicBezTo>
                    <a:pt x="29" y="83"/>
                    <a:pt x="31" y="91"/>
                    <a:pt x="35" y="96"/>
                  </a:cubicBezTo>
                  <a:cubicBezTo>
                    <a:pt x="40" y="101"/>
                    <a:pt x="46" y="104"/>
                    <a:pt x="54" y="104"/>
                  </a:cubicBezTo>
                  <a:cubicBezTo>
                    <a:pt x="62" y="104"/>
                    <a:pt x="69" y="101"/>
                    <a:pt x="74" y="95"/>
                  </a:cubicBezTo>
                  <a:cubicBezTo>
                    <a:pt x="79" y="89"/>
                    <a:pt x="81" y="82"/>
                    <a:pt x="81" y="72"/>
                  </a:cubicBezTo>
                  <a:cubicBezTo>
                    <a:pt x="81" y="0"/>
                    <a:pt x="81" y="0"/>
                    <a:pt x="81" y="0"/>
                  </a:cubicBezTo>
                  <a:lnTo>
                    <a:pt x="111"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2" name="Freeform 25">
              <a:extLst>
                <a:ext uri="{FF2B5EF4-FFF2-40B4-BE49-F238E27FC236}">
                  <a16:creationId xmlns:a16="http://schemas.microsoft.com/office/drawing/2014/main" id="{B5B16689-F626-4CBB-A9ED-263B2AFF48F3}"/>
                </a:ext>
              </a:extLst>
            </p:cNvPr>
            <p:cNvSpPr>
              <a:spLocks/>
            </p:cNvSpPr>
            <p:nvPr/>
          </p:nvSpPr>
          <p:spPr bwMode="auto">
            <a:xfrm>
              <a:off x="4172" y="879"/>
              <a:ext cx="147" cy="259"/>
            </a:xfrm>
            <a:custGeom>
              <a:avLst/>
              <a:gdLst>
                <a:gd name="T0" fmla="*/ 61 w 72"/>
                <a:gd name="T1" fmla="*/ 0 h 126"/>
                <a:gd name="T2" fmla="*/ 67 w 72"/>
                <a:gd name="T3" fmla="*/ 1 h 126"/>
                <a:gd name="T4" fmla="*/ 72 w 72"/>
                <a:gd name="T5" fmla="*/ 2 h 126"/>
                <a:gd name="T6" fmla="*/ 72 w 72"/>
                <a:gd name="T7" fmla="*/ 32 h 126"/>
                <a:gd name="T8" fmla="*/ 65 w 72"/>
                <a:gd name="T9" fmla="*/ 28 h 126"/>
                <a:gd name="T10" fmla="*/ 54 w 72"/>
                <a:gd name="T11" fmla="*/ 27 h 126"/>
                <a:gd name="T12" fmla="*/ 36 w 72"/>
                <a:gd name="T13" fmla="*/ 36 h 126"/>
                <a:gd name="T14" fmla="*/ 29 w 72"/>
                <a:gd name="T15" fmla="*/ 64 h 126"/>
                <a:gd name="T16" fmla="*/ 29 w 72"/>
                <a:gd name="T17" fmla="*/ 126 h 126"/>
                <a:gd name="T18" fmla="*/ 0 w 72"/>
                <a:gd name="T19" fmla="*/ 126 h 126"/>
                <a:gd name="T20" fmla="*/ 0 w 72"/>
                <a:gd name="T21" fmla="*/ 2 h 126"/>
                <a:gd name="T22" fmla="*/ 29 w 72"/>
                <a:gd name="T23" fmla="*/ 2 h 126"/>
                <a:gd name="T24" fmla="*/ 29 w 72"/>
                <a:gd name="T25" fmla="*/ 22 h 126"/>
                <a:gd name="T26" fmla="*/ 29 w 72"/>
                <a:gd name="T27" fmla="*/ 22 h 126"/>
                <a:gd name="T28" fmla="*/ 41 w 72"/>
                <a:gd name="T29" fmla="*/ 6 h 126"/>
                <a:gd name="T30" fmla="*/ 61 w 72"/>
                <a:gd name="T31"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2" h="126">
                  <a:moveTo>
                    <a:pt x="61" y="0"/>
                  </a:moveTo>
                  <a:cubicBezTo>
                    <a:pt x="63" y="0"/>
                    <a:pt x="65" y="1"/>
                    <a:pt x="67" y="1"/>
                  </a:cubicBezTo>
                  <a:cubicBezTo>
                    <a:pt x="69" y="1"/>
                    <a:pt x="70" y="2"/>
                    <a:pt x="72" y="2"/>
                  </a:cubicBezTo>
                  <a:cubicBezTo>
                    <a:pt x="72" y="32"/>
                    <a:pt x="72" y="32"/>
                    <a:pt x="72" y="32"/>
                  </a:cubicBezTo>
                  <a:cubicBezTo>
                    <a:pt x="70" y="31"/>
                    <a:pt x="68" y="29"/>
                    <a:pt x="65" y="28"/>
                  </a:cubicBezTo>
                  <a:cubicBezTo>
                    <a:pt x="62" y="27"/>
                    <a:pt x="58" y="27"/>
                    <a:pt x="54" y="27"/>
                  </a:cubicBezTo>
                  <a:cubicBezTo>
                    <a:pt x="47" y="27"/>
                    <a:pt x="41" y="30"/>
                    <a:pt x="36" y="36"/>
                  </a:cubicBezTo>
                  <a:cubicBezTo>
                    <a:pt x="31" y="42"/>
                    <a:pt x="29" y="51"/>
                    <a:pt x="29" y="64"/>
                  </a:cubicBezTo>
                  <a:cubicBezTo>
                    <a:pt x="29" y="126"/>
                    <a:pt x="29" y="126"/>
                    <a:pt x="29" y="126"/>
                  </a:cubicBezTo>
                  <a:cubicBezTo>
                    <a:pt x="0" y="126"/>
                    <a:pt x="0" y="126"/>
                    <a:pt x="0" y="126"/>
                  </a:cubicBezTo>
                  <a:cubicBezTo>
                    <a:pt x="0" y="2"/>
                    <a:pt x="0" y="2"/>
                    <a:pt x="0" y="2"/>
                  </a:cubicBezTo>
                  <a:cubicBezTo>
                    <a:pt x="29" y="2"/>
                    <a:pt x="29" y="2"/>
                    <a:pt x="29" y="2"/>
                  </a:cubicBezTo>
                  <a:cubicBezTo>
                    <a:pt x="29" y="22"/>
                    <a:pt x="29" y="22"/>
                    <a:pt x="29" y="22"/>
                  </a:cubicBezTo>
                  <a:cubicBezTo>
                    <a:pt x="29" y="22"/>
                    <a:pt x="29" y="22"/>
                    <a:pt x="29" y="22"/>
                  </a:cubicBezTo>
                  <a:cubicBezTo>
                    <a:pt x="32" y="15"/>
                    <a:pt x="36" y="10"/>
                    <a:pt x="41" y="6"/>
                  </a:cubicBezTo>
                  <a:cubicBezTo>
                    <a:pt x="47" y="2"/>
                    <a:pt x="53" y="0"/>
                    <a:pt x="61"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3" name="Freeform 26">
              <a:extLst>
                <a:ext uri="{FF2B5EF4-FFF2-40B4-BE49-F238E27FC236}">
                  <a16:creationId xmlns:a16="http://schemas.microsoft.com/office/drawing/2014/main" id="{ABFFBE7A-8D30-4026-A686-6D267229F7A4}"/>
                </a:ext>
              </a:extLst>
            </p:cNvPr>
            <p:cNvSpPr>
              <a:spLocks noEditPoints="1"/>
            </p:cNvSpPr>
            <p:nvPr/>
          </p:nvSpPr>
          <p:spPr bwMode="auto">
            <a:xfrm>
              <a:off x="4321" y="879"/>
              <a:ext cx="233" cy="266"/>
            </a:xfrm>
            <a:custGeom>
              <a:avLst/>
              <a:gdLst>
                <a:gd name="T0" fmla="*/ 104 w 114"/>
                <a:gd name="T1" fmla="*/ 95 h 129"/>
                <a:gd name="T2" fmla="*/ 104 w 114"/>
                <a:gd name="T3" fmla="*/ 119 h 129"/>
                <a:gd name="T4" fmla="*/ 85 w 114"/>
                <a:gd name="T5" fmla="*/ 127 h 129"/>
                <a:gd name="T6" fmla="*/ 60 w 114"/>
                <a:gd name="T7" fmla="*/ 129 h 129"/>
                <a:gd name="T8" fmla="*/ 16 w 114"/>
                <a:gd name="T9" fmla="*/ 113 h 129"/>
                <a:gd name="T10" fmla="*/ 0 w 114"/>
                <a:gd name="T11" fmla="*/ 66 h 129"/>
                <a:gd name="T12" fmla="*/ 17 w 114"/>
                <a:gd name="T13" fmla="*/ 19 h 129"/>
                <a:gd name="T14" fmla="*/ 59 w 114"/>
                <a:gd name="T15" fmla="*/ 0 h 129"/>
                <a:gd name="T16" fmla="*/ 99 w 114"/>
                <a:gd name="T17" fmla="*/ 16 h 129"/>
                <a:gd name="T18" fmla="*/ 114 w 114"/>
                <a:gd name="T19" fmla="*/ 59 h 129"/>
                <a:gd name="T20" fmla="*/ 114 w 114"/>
                <a:gd name="T21" fmla="*/ 73 h 129"/>
                <a:gd name="T22" fmla="*/ 29 w 114"/>
                <a:gd name="T23" fmla="*/ 73 h 129"/>
                <a:gd name="T24" fmla="*/ 41 w 114"/>
                <a:gd name="T25" fmla="*/ 99 h 129"/>
                <a:gd name="T26" fmla="*/ 67 w 114"/>
                <a:gd name="T27" fmla="*/ 107 h 129"/>
                <a:gd name="T28" fmla="*/ 87 w 114"/>
                <a:gd name="T29" fmla="*/ 104 h 129"/>
                <a:gd name="T30" fmla="*/ 104 w 114"/>
                <a:gd name="T31" fmla="*/ 95 h 129"/>
                <a:gd name="T32" fmla="*/ 85 w 114"/>
                <a:gd name="T33" fmla="*/ 52 h 129"/>
                <a:gd name="T34" fmla="*/ 78 w 114"/>
                <a:gd name="T35" fmla="*/ 30 h 129"/>
                <a:gd name="T36" fmla="*/ 59 w 114"/>
                <a:gd name="T37" fmla="*/ 22 h 129"/>
                <a:gd name="T38" fmla="*/ 41 w 114"/>
                <a:gd name="T39" fmla="*/ 30 h 129"/>
                <a:gd name="T40" fmla="*/ 30 w 114"/>
                <a:gd name="T41" fmla="*/ 52 h 129"/>
                <a:gd name="T42" fmla="*/ 85 w 114"/>
                <a:gd name="T43" fmla="*/ 5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29">
                  <a:moveTo>
                    <a:pt x="104" y="95"/>
                  </a:moveTo>
                  <a:cubicBezTo>
                    <a:pt x="104" y="119"/>
                    <a:pt x="104" y="119"/>
                    <a:pt x="104" y="119"/>
                  </a:cubicBezTo>
                  <a:cubicBezTo>
                    <a:pt x="99" y="122"/>
                    <a:pt x="92" y="125"/>
                    <a:pt x="85" y="127"/>
                  </a:cubicBezTo>
                  <a:cubicBezTo>
                    <a:pt x="77" y="128"/>
                    <a:pt x="69" y="129"/>
                    <a:pt x="60" y="129"/>
                  </a:cubicBezTo>
                  <a:cubicBezTo>
                    <a:pt x="41" y="129"/>
                    <a:pt x="26" y="124"/>
                    <a:pt x="16" y="113"/>
                  </a:cubicBezTo>
                  <a:cubicBezTo>
                    <a:pt x="5" y="101"/>
                    <a:pt x="0" y="86"/>
                    <a:pt x="0" y="66"/>
                  </a:cubicBezTo>
                  <a:cubicBezTo>
                    <a:pt x="0" y="47"/>
                    <a:pt x="6" y="31"/>
                    <a:pt x="17" y="19"/>
                  </a:cubicBezTo>
                  <a:cubicBezTo>
                    <a:pt x="28" y="6"/>
                    <a:pt x="42" y="0"/>
                    <a:pt x="59" y="0"/>
                  </a:cubicBezTo>
                  <a:cubicBezTo>
                    <a:pt x="76" y="0"/>
                    <a:pt x="90" y="5"/>
                    <a:pt x="99" y="16"/>
                  </a:cubicBezTo>
                  <a:cubicBezTo>
                    <a:pt x="109" y="26"/>
                    <a:pt x="114" y="41"/>
                    <a:pt x="114" y="59"/>
                  </a:cubicBezTo>
                  <a:cubicBezTo>
                    <a:pt x="114" y="73"/>
                    <a:pt x="114" y="73"/>
                    <a:pt x="114" y="73"/>
                  </a:cubicBezTo>
                  <a:cubicBezTo>
                    <a:pt x="29" y="73"/>
                    <a:pt x="29" y="73"/>
                    <a:pt x="29" y="73"/>
                  </a:cubicBezTo>
                  <a:cubicBezTo>
                    <a:pt x="30" y="86"/>
                    <a:pt x="34" y="94"/>
                    <a:pt x="41" y="99"/>
                  </a:cubicBezTo>
                  <a:cubicBezTo>
                    <a:pt x="47" y="104"/>
                    <a:pt x="56" y="107"/>
                    <a:pt x="67" y="107"/>
                  </a:cubicBezTo>
                  <a:cubicBezTo>
                    <a:pt x="74" y="107"/>
                    <a:pt x="80" y="106"/>
                    <a:pt x="87" y="104"/>
                  </a:cubicBezTo>
                  <a:cubicBezTo>
                    <a:pt x="93" y="101"/>
                    <a:pt x="99" y="99"/>
                    <a:pt x="104" y="95"/>
                  </a:cubicBezTo>
                  <a:close/>
                  <a:moveTo>
                    <a:pt x="85" y="52"/>
                  </a:moveTo>
                  <a:cubicBezTo>
                    <a:pt x="85" y="42"/>
                    <a:pt x="83" y="35"/>
                    <a:pt x="78" y="30"/>
                  </a:cubicBezTo>
                  <a:cubicBezTo>
                    <a:pt x="74" y="25"/>
                    <a:pt x="68" y="22"/>
                    <a:pt x="59" y="22"/>
                  </a:cubicBezTo>
                  <a:cubicBezTo>
                    <a:pt x="52" y="22"/>
                    <a:pt x="46" y="25"/>
                    <a:pt x="41" y="30"/>
                  </a:cubicBezTo>
                  <a:cubicBezTo>
                    <a:pt x="35" y="35"/>
                    <a:pt x="31" y="42"/>
                    <a:pt x="30" y="52"/>
                  </a:cubicBezTo>
                  <a:lnTo>
                    <a:pt x="85" y="5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4" name="Freeform 27">
              <a:extLst>
                <a:ext uri="{FF2B5EF4-FFF2-40B4-BE49-F238E27FC236}">
                  <a16:creationId xmlns:a16="http://schemas.microsoft.com/office/drawing/2014/main" id="{8581D62F-4E26-4198-9792-7DDD8C11D1E6}"/>
                </a:ext>
              </a:extLst>
            </p:cNvPr>
            <p:cNvSpPr>
              <a:spLocks noEditPoints="1"/>
            </p:cNvSpPr>
            <p:nvPr/>
          </p:nvSpPr>
          <p:spPr bwMode="auto">
            <a:xfrm>
              <a:off x="1192" y="757"/>
              <a:ext cx="1996" cy="388"/>
            </a:xfrm>
            <a:custGeom>
              <a:avLst/>
              <a:gdLst>
                <a:gd name="T0" fmla="*/ 157 w 977"/>
                <a:gd name="T1" fmla="*/ 185 h 188"/>
                <a:gd name="T2" fmla="*/ 103 w 977"/>
                <a:gd name="T3" fmla="*/ 185 h 188"/>
                <a:gd name="T4" fmla="*/ 28 w 977"/>
                <a:gd name="T5" fmla="*/ 50 h 188"/>
                <a:gd name="T6" fmla="*/ 0 w 977"/>
                <a:gd name="T7" fmla="*/ 13 h 188"/>
                <a:gd name="T8" fmla="*/ 94 w 977"/>
                <a:gd name="T9" fmla="*/ 141 h 188"/>
                <a:gd name="T10" fmla="*/ 212 w 977"/>
                <a:gd name="T11" fmla="*/ 26 h 188"/>
                <a:gd name="T12" fmla="*/ 243 w 977"/>
                <a:gd name="T13" fmla="*/ 14 h 188"/>
                <a:gd name="T14" fmla="*/ 230 w 977"/>
                <a:gd name="T15" fmla="*/ 42 h 188"/>
                <a:gd name="T16" fmla="*/ 245 w 977"/>
                <a:gd name="T17" fmla="*/ 61 h 188"/>
                <a:gd name="T18" fmla="*/ 215 w 977"/>
                <a:gd name="T19" fmla="*/ 61 h 188"/>
                <a:gd name="T20" fmla="*/ 347 w 977"/>
                <a:gd name="T21" fmla="*/ 161 h 188"/>
                <a:gd name="T22" fmla="*/ 346 w 977"/>
                <a:gd name="T23" fmla="*/ 186 h 188"/>
                <a:gd name="T24" fmla="*/ 265 w 977"/>
                <a:gd name="T25" fmla="*/ 127 h 188"/>
                <a:gd name="T26" fmla="*/ 349 w 977"/>
                <a:gd name="T27" fmla="*/ 60 h 188"/>
                <a:gd name="T28" fmla="*/ 348 w 977"/>
                <a:gd name="T29" fmla="*/ 86 h 188"/>
                <a:gd name="T30" fmla="*/ 295 w 977"/>
                <a:gd name="T31" fmla="*/ 124 h 188"/>
                <a:gd name="T32" fmla="*/ 445 w 977"/>
                <a:gd name="T33" fmla="*/ 59 h 188"/>
                <a:gd name="T34" fmla="*/ 456 w 977"/>
                <a:gd name="T35" fmla="*/ 91 h 188"/>
                <a:gd name="T36" fmla="*/ 420 w 977"/>
                <a:gd name="T37" fmla="*/ 95 h 188"/>
                <a:gd name="T38" fmla="*/ 384 w 977"/>
                <a:gd name="T39" fmla="*/ 185 h 188"/>
                <a:gd name="T40" fmla="*/ 413 w 977"/>
                <a:gd name="T41" fmla="*/ 81 h 188"/>
                <a:gd name="T42" fmla="*/ 445 w 977"/>
                <a:gd name="T43" fmla="*/ 59 h 188"/>
                <a:gd name="T44" fmla="*/ 523 w 977"/>
                <a:gd name="T45" fmla="*/ 59 h 188"/>
                <a:gd name="T46" fmla="*/ 567 w 977"/>
                <a:gd name="T47" fmla="*/ 171 h 188"/>
                <a:gd name="T48" fmla="*/ 457 w 977"/>
                <a:gd name="T49" fmla="*/ 125 h 188"/>
                <a:gd name="T50" fmla="*/ 522 w 977"/>
                <a:gd name="T51" fmla="*/ 164 h 188"/>
                <a:gd name="T52" fmla="*/ 546 w 977"/>
                <a:gd name="T53" fmla="*/ 93 h 188"/>
                <a:gd name="T54" fmla="*/ 488 w 977"/>
                <a:gd name="T55" fmla="*/ 124 h 188"/>
                <a:gd name="T56" fmla="*/ 650 w 977"/>
                <a:gd name="T57" fmla="*/ 113 h 188"/>
                <a:gd name="T58" fmla="*/ 668 w 977"/>
                <a:gd name="T59" fmla="*/ 178 h 188"/>
                <a:gd name="T60" fmla="*/ 599 w 977"/>
                <a:gd name="T61" fmla="*/ 182 h 188"/>
                <a:gd name="T62" fmla="*/ 632 w 977"/>
                <a:gd name="T63" fmla="*/ 165 h 188"/>
                <a:gd name="T64" fmla="*/ 647 w 977"/>
                <a:gd name="T65" fmla="*/ 143 h 188"/>
                <a:gd name="T66" fmla="*/ 599 w 977"/>
                <a:gd name="T67" fmla="*/ 97 h 188"/>
                <a:gd name="T68" fmla="*/ 661 w 977"/>
                <a:gd name="T69" fmla="*/ 60 h 188"/>
                <a:gd name="T70" fmla="*/ 661 w 977"/>
                <a:gd name="T71" fmla="*/ 85 h 188"/>
                <a:gd name="T72" fmla="*/ 628 w 977"/>
                <a:gd name="T73" fmla="*/ 94 h 188"/>
                <a:gd name="T74" fmla="*/ 759 w 977"/>
                <a:gd name="T75" fmla="*/ 59 h 188"/>
                <a:gd name="T76" fmla="*/ 804 w 977"/>
                <a:gd name="T77" fmla="*/ 171 h 188"/>
                <a:gd name="T78" fmla="*/ 694 w 977"/>
                <a:gd name="T79" fmla="*/ 125 h 188"/>
                <a:gd name="T80" fmla="*/ 758 w 977"/>
                <a:gd name="T81" fmla="*/ 164 h 188"/>
                <a:gd name="T82" fmla="*/ 782 w 977"/>
                <a:gd name="T83" fmla="*/ 93 h 188"/>
                <a:gd name="T84" fmla="*/ 724 w 977"/>
                <a:gd name="T85" fmla="*/ 124 h 188"/>
                <a:gd name="T86" fmla="*/ 874 w 977"/>
                <a:gd name="T87" fmla="*/ 185 h 188"/>
                <a:gd name="T88" fmla="*/ 824 w 977"/>
                <a:gd name="T89" fmla="*/ 85 h 188"/>
                <a:gd name="T90" fmla="*/ 845 w 977"/>
                <a:gd name="T91" fmla="*/ 44 h 188"/>
                <a:gd name="T92" fmla="*/ 900 w 977"/>
                <a:gd name="T93" fmla="*/ 0 h 188"/>
                <a:gd name="T94" fmla="*/ 902 w 977"/>
                <a:gd name="T95" fmla="*/ 25 h 188"/>
                <a:gd name="T96" fmla="*/ 874 w 977"/>
                <a:gd name="T97" fmla="*/ 47 h 188"/>
                <a:gd name="T98" fmla="*/ 918 w 977"/>
                <a:gd name="T99" fmla="*/ 34 h 188"/>
                <a:gd name="T100" fmla="*/ 977 w 977"/>
                <a:gd name="T101" fmla="*/ 61 h 188"/>
                <a:gd name="T102" fmla="*/ 947 w 977"/>
                <a:gd name="T103" fmla="*/ 143 h 188"/>
                <a:gd name="T104" fmla="*/ 970 w 977"/>
                <a:gd name="T105" fmla="*/ 163 h 188"/>
                <a:gd name="T106" fmla="*/ 967 w 977"/>
                <a:gd name="T107" fmla="*/ 187 h 188"/>
                <a:gd name="T108" fmla="*/ 918 w 977"/>
                <a:gd name="T109" fmla="*/ 149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77" h="188">
                  <a:moveTo>
                    <a:pt x="187" y="13"/>
                  </a:moveTo>
                  <a:cubicBezTo>
                    <a:pt x="187" y="185"/>
                    <a:pt x="187" y="185"/>
                    <a:pt x="187" y="185"/>
                  </a:cubicBezTo>
                  <a:cubicBezTo>
                    <a:pt x="157" y="185"/>
                    <a:pt x="157" y="185"/>
                    <a:pt x="157" y="185"/>
                  </a:cubicBezTo>
                  <a:cubicBezTo>
                    <a:pt x="157" y="50"/>
                    <a:pt x="157" y="50"/>
                    <a:pt x="157" y="50"/>
                  </a:cubicBezTo>
                  <a:cubicBezTo>
                    <a:pt x="157" y="50"/>
                    <a:pt x="157" y="50"/>
                    <a:pt x="157" y="50"/>
                  </a:cubicBezTo>
                  <a:cubicBezTo>
                    <a:pt x="103" y="185"/>
                    <a:pt x="103" y="185"/>
                    <a:pt x="103" y="185"/>
                  </a:cubicBezTo>
                  <a:cubicBezTo>
                    <a:pt x="83" y="185"/>
                    <a:pt x="83" y="185"/>
                    <a:pt x="83" y="185"/>
                  </a:cubicBezTo>
                  <a:cubicBezTo>
                    <a:pt x="28" y="50"/>
                    <a:pt x="28" y="50"/>
                    <a:pt x="28" y="50"/>
                  </a:cubicBezTo>
                  <a:cubicBezTo>
                    <a:pt x="28" y="50"/>
                    <a:pt x="28" y="50"/>
                    <a:pt x="28" y="50"/>
                  </a:cubicBezTo>
                  <a:cubicBezTo>
                    <a:pt x="28" y="185"/>
                    <a:pt x="28" y="185"/>
                    <a:pt x="28" y="185"/>
                  </a:cubicBezTo>
                  <a:cubicBezTo>
                    <a:pt x="0" y="185"/>
                    <a:pt x="0" y="185"/>
                    <a:pt x="0" y="185"/>
                  </a:cubicBezTo>
                  <a:cubicBezTo>
                    <a:pt x="0" y="13"/>
                    <a:pt x="0" y="13"/>
                    <a:pt x="0" y="13"/>
                  </a:cubicBezTo>
                  <a:cubicBezTo>
                    <a:pt x="43" y="13"/>
                    <a:pt x="43" y="13"/>
                    <a:pt x="43" y="13"/>
                  </a:cubicBezTo>
                  <a:cubicBezTo>
                    <a:pt x="93" y="141"/>
                    <a:pt x="93" y="141"/>
                    <a:pt x="93" y="141"/>
                  </a:cubicBezTo>
                  <a:cubicBezTo>
                    <a:pt x="94" y="141"/>
                    <a:pt x="94" y="141"/>
                    <a:pt x="94" y="141"/>
                  </a:cubicBezTo>
                  <a:cubicBezTo>
                    <a:pt x="146" y="13"/>
                    <a:pt x="146" y="13"/>
                    <a:pt x="146" y="13"/>
                  </a:cubicBezTo>
                  <a:lnTo>
                    <a:pt x="187" y="13"/>
                  </a:lnTo>
                  <a:close/>
                  <a:moveTo>
                    <a:pt x="212" y="26"/>
                  </a:moveTo>
                  <a:cubicBezTo>
                    <a:pt x="212" y="21"/>
                    <a:pt x="214" y="17"/>
                    <a:pt x="218" y="14"/>
                  </a:cubicBezTo>
                  <a:cubicBezTo>
                    <a:pt x="221" y="10"/>
                    <a:pt x="225" y="9"/>
                    <a:pt x="230" y="9"/>
                  </a:cubicBezTo>
                  <a:cubicBezTo>
                    <a:pt x="235" y="9"/>
                    <a:pt x="240" y="10"/>
                    <a:pt x="243" y="14"/>
                  </a:cubicBezTo>
                  <a:cubicBezTo>
                    <a:pt x="246" y="17"/>
                    <a:pt x="248" y="21"/>
                    <a:pt x="248" y="26"/>
                  </a:cubicBezTo>
                  <a:cubicBezTo>
                    <a:pt x="248" y="30"/>
                    <a:pt x="246" y="34"/>
                    <a:pt x="243" y="38"/>
                  </a:cubicBezTo>
                  <a:cubicBezTo>
                    <a:pt x="239" y="41"/>
                    <a:pt x="235" y="42"/>
                    <a:pt x="230" y="42"/>
                  </a:cubicBezTo>
                  <a:cubicBezTo>
                    <a:pt x="225" y="42"/>
                    <a:pt x="221" y="41"/>
                    <a:pt x="218" y="38"/>
                  </a:cubicBezTo>
                  <a:cubicBezTo>
                    <a:pt x="214" y="34"/>
                    <a:pt x="212" y="30"/>
                    <a:pt x="212" y="26"/>
                  </a:cubicBezTo>
                  <a:close/>
                  <a:moveTo>
                    <a:pt x="245" y="61"/>
                  </a:moveTo>
                  <a:cubicBezTo>
                    <a:pt x="245" y="185"/>
                    <a:pt x="245" y="185"/>
                    <a:pt x="245" y="185"/>
                  </a:cubicBezTo>
                  <a:cubicBezTo>
                    <a:pt x="215" y="185"/>
                    <a:pt x="215" y="185"/>
                    <a:pt x="215" y="185"/>
                  </a:cubicBezTo>
                  <a:cubicBezTo>
                    <a:pt x="215" y="61"/>
                    <a:pt x="215" y="61"/>
                    <a:pt x="215" y="61"/>
                  </a:cubicBezTo>
                  <a:lnTo>
                    <a:pt x="245" y="61"/>
                  </a:lnTo>
                  <a:close/>
                  <a:moveTo>
                    <a:pt x="333" y="164"/>
                  </a:moveTo>
                  <a:cubicBezTo>
                    <a:pt x="337" y="164"/>
                    <a:pt x="342" y="163"/>
                    <a:pt x="347" y="161"/>
                  </a:cubicBezTo>
                  <a:cubicBezTo>
                    <a:pt x="353" y="159"/>
                    <a:pt x="357" y="156"/>
                    <a:pt x="362" y="153"/>
                  </a:cubicBezTo>
                  <a:cubicBezTo>
                    <a:pt x="362" y="180"/>
                    <a:pt x="362" y="180"/>
                    <a:pt x="362" y="180"/>
                  </a:cubicBezTo>
                  <a:cubicBezTo>
                    <a:pt x="357" y="183"/>
                    <a:pt x="352" y="185"/>
                    <a:pt x="346" y="186"/>
                  </a:cubicBezTo>
                  <a:cubicBezTo>
                    <a:pt x="340" y="188"/>
                    <a:pt x="334" y="188"/>
                    <a:pt x="327" y="188"/>
                  </a:cubicBezTo>
                  <a:cubicBezTo>
                    <a:pt x="308" y="188"/>
                    <a:pt x="294" y="183"/>
                    <a:pt x="282" y="171"/>
                  </a:cubicBezTo>
                  <a:cubicBezTo>
                    <a:pt x="271" y="160"/>
                    <a:pt x="265" y="145"/>
                    <a:pt x="265" y="127"/>
                  </a:cubicBezTo>
                  <a:cubicBezTo>
                    <a:pt x="265" y="107"/>
                    <a:pt x="271" y="91"/>
                    <a:pt x="282" y="78"/>
                  </a:cubicBezTo>
                  <a:cubicBezTo>
                    <a:pt x="294" y="65"/>
                    <a:pt x="311" y="58"/>
                    <a:pt x="332" y="58"/>
                  </a:cubicBezTo>
                  <a:cubicBezTo>
                    <a:pt x="337" y="58"/>
                    <a:pt x="343" y="59"/>
                    <a:pt x="349" y="60"/>
                  </a:cubicBezTo>
                  <a:cubicBezTo>
                    <a:pt x="354" y="62"/>
                    <a:pt x="359" y="64"/>
                    <a:pt x="362" y="65"/>
                  </a:cubicBezTo>
                  <a:cubicBezTo>
                    <a:pt x="362" y="93"/>
                    <a:pt x="362" y="93"/>
                    <a:pt x="362" y="93"/>
                  </a:cubicBezTo>
                  <a:cubicBezTo>
                    <a:pt x="357" y="90"/>
                    <a:pt x="353" y="87"/>
                    <a:pt x="348" y="86"/>
                  </a:cubicBezTo>
                  <a:cubicBezTo>
                    <a:pt x="343" y="84"/>
                    <a:pt x="339" y="83"/>
                    <a:pt x="334" y="83"/>
                  </a:cubicBezTo>
                  <a:cubicBezTo>
                    <a:pt x="322" y="83"/>
                    <a:pt x="313" y="87"/>
                    <a:pt x="306" y="94"/>
                  </a:cubicBezTo>
                  <a:cubicBezTo>
                    <a:pt x="299" y="102"/>
                    <a:pt x="295" y="112"/>
                    <a:pt x="295" y="124"/>
                  </a:cubicBezTo>
                  <a:cubicBezTo>
                    <a:pt x="295" y="137"/>
                    <a:pt x="299" y="147"/>
                    <a:pt x="305" y="154"/>
                  </a:cubicBezTo>
                  <a:cubicBezTo>
                    <a:pt x="312" y="161"/>
                    <a:pt x="321" y="164"/>
                    <a:pt x="333" y="164"/>
                  </a:cubicBezTo>
                  <a:close/>
                  <a:moveTo>
                    <a:pt x="445" y="59"/>
                  </a:moveTo>
                  <a:cubicBezTo>
                    <a:pt x="447" y="59"/>
                    <a:pt x="449" y="60"/>
                    <a:pt x="451" y="60"/>
                  </a:cubicBezTo>
                  <a:cubicBezTo>
                    <a:pt x="453" y="60"/>
                    <a:pt x="455" y="61"/>
                    <a:pt x="456" y="61"/>
                  </a:cubicBezTo>
                  <a:cubicBezTo>
                    <a:pt x="456" y="91"/>
                    <a:pt x="456" y="91"/>
                    <a:pt x="456" y="91"/>
                  </a:cubicBezTo>
                  <a:cubicBezTo>
                    <a:pt x="454" y="90"/>
                    <a:pt x="452" y="88"/>
                    <a:pt x="449" y="87"/>
                  </a:cubicBezTo>
                  <a:cubicBezTo>
                    <a:pt x="446" y="86"/>
                    <a:pt x="443" y="86"/>
                    <a:pt x="439" y="86"/>
                  </a:cubicBezTo>
                  <a:cubicBezTo>
                    <a:pt x="431" y="86"/>
                    <a:pt x="425" y="89"/>
                    <a:pt x="420" y="95"/>
                  </a:cubicBezTo>
                  <a:cubicBezTo>
                    <a:pt x="415" y="101"/>
                    <a:pt x="413" y="110"/>
                    <a:pt x="413" y="123"/>
                  </a:cubicBezTo>
                  <a:cubicBezTo>
                    <a:pt x="413" y="185"/>
                    <a:pt x="413" y="185"/>
                    <a:pt x="413" y="185"/>
                  </a:cubicBezTo>
                  <a:cubicBezTo>
                    <a:pt x="384" y="185"/>
                    <a:pt x="384" y="185"/>
                    <a:pt x="384" y="185"/>
                  </a:cubicBezTo>
                  <a:cubicBezTo>
                    <a:pt x="384" y="61"/>
                    <a:pt x="384" y="61"/>
                    <a:pt x="384" y="61"/>
                  </a:cubicBezTo>
                  <a:cubicBezTo>
                    <a:pt x="413" y="61"/>
                    <a:pt x="413" y="61"/>
                    <a:pt x="413" y="61"/>
                  </a:cubicBezTo>
                  <a:cubicBezTo>
                    <a:pt x="413" y="81"/>
                    <a:pt x="413" y="81"/>
                    <a:pt x="413" y="81"/>
                  </a:cubicBezTo>
                  <a:cubicBezTo>
                    <a:pt x="413" y="81"/>
                    <a:pt x="413" y="81"/>
                    <a:pt x="413" y="81"/>
                  </a:cubicBezTo>
                  <a:cubicBezTo>
                    <a:pt x="416" y="74"/>
                    <a:pt x="420" y="69"/>
                    <a:pt x="426" y="65"/>
                  </a:cubicBezTo>
                  <a:cubicBezTo>
                    <a:pt x="431" y="61"/>
                    <a:pt x="437" y="59"/>
                    <a:pt x="445" y="59"/>
                  </a:cubicBezTo>
                  <a:close/>
                  <a:moveTo>
                    <a:pt x="457" y="125"/>
                  </a:moveTo>
                  <a:cubicBezTo>
                    <a:pt x="457" y="105"/>
                    <a:pt x="463" y="89"/>
                    <a:pt x="475" y="77"/>
                  </a:cubicBezTo>
                  <a:cubicBezTo>
                    <a:pt x="486" y="65"/>
                    <a:pt x="502" y="59"/>
                    <a:pt x="523" y="59"/>
                  </a:cubicBezTo>
                  <a:cubicBezTo>
                    <a:pt x="542" y="59"/>
                    <a:pt x="558" y="64"/>
                    <a:pt x="568" y="76"/>
                  </a:cubicBezTo>
                  <a:cubicBezTo>
                    <a:pt x="579" y="87"/>
                    <a:pt x="585" y="103"/>
                    <a:pt x="585" y="123"/>
                  </a:cubicBezTo>
                  <a:cubicBezTo>
                    <a:pt x="585" y="143"/>
                    <a:pt x="579" y="159"/>
                    <a:pt x="567" y="171"/>
                  </a:cubicBezTo>
                  <a:cubicBezTo>
                    <a:pt x="556" y="182"/>
                    <a:pt x="540" y="188"/>
                    <a:pt x="520" y="188"/>
                  </a:cubicBezTo>
                  <a:cubicBezTo>
                    <a:pt x="501" y="188"/>
                    <a:pt x="486" y="183"/>
                    <a:pt x="474" y="171"/>
                  </a:cubicBezTo>
                  <a:cubicBezTo>
                    <a:pt x="463" y="160"/>
                    <a:pt x="457" y="145"/>
                    <a:pt x="457" y="125"/>
                  </a:cubicBezTo>
                  <a:close/>
                  <a:moveTo>
                    <a:pt x="488" y="124"/>
                  </a:moveTo>
                  <a:cubicBezTo>
                    <a:pt x="488" y="137"/>
                    <a:pt x="491" y="147"/>
                    <a:pt x="497" y="154"/>
                  </a:cubicBezTo>
                  <a:cubicBezTo>
                    <a:pt x="503" y="161"/>
                    <a:pt x="511" y="164"/>
                    <a:pt x="522" y="164"/>
                  </a:cubicBezTo>
                  <a:cubicBezTo>
                    <a:pt x="532" y="164"/>
                    <a:pt x="541" y="161"/>
                    <a:pt x="546" y="154"/>
                  </a:cubicBezTo>
                  <a:cubicBezTo>
                    <a:pt x="552" y="147"/>
                    <a:pt x="554" y="137"/>
                    <a:pt x="554" y="124"/>
                  </a:cubicBezTo>
                  <a:cubicBezTo>
                    <a:pt x="554" y="110"/>
                    <a:pt x="551" y="100"/>
                    <a:pt x="546" y="93"/>
                  </a:cubicBezTo>
                  <a:cubicBezTo>
                    <a:pt x="540" y="87"/>
                    <a:pt x="532" y="83"/>
                    <a:pt x="522" y="83"/>
                  </a:cubicBezTo>
                  <a:cubicBezTo>
                    <a:pt x="511" y="83"/>
                    <a:pt x="503" y="87"/>
                    <a:pt x="497" y="94"/>
                  </a:cubicBezTo>
                  <a:cubicBezTo>
                    <a:pt x="491" y="101"/>
                    <a:pt x="488" y="111"/>
                    <a:pt x="488" y="124"/>
                  </a:cubicBezTo>
                  <a:close/>
                  <a:moveTo>
                    <a:pt x="628" y="94"/>
                  </a:moveTo>
                  <a:cubicBezTo>
                    <a:pt x="628" y="98"/>
                    <a:pt x="629" y="101"/>
                    <a:pt x="632" y="104"/>
                  </a:cubicBezTo>
                  <a:cubicBezTo>
                    <a:pt x="635" y="106"/>
                    <a:pt x="641" y="109"/>
                    <a:pt x="650" y="113"/>
                  </a:cubicBezTo>
                  <a:cubicBezTo>
                    <a:pt x="661" y="117"/>
                    <a:pt x="669" y="123"/>
                    <a:pt x="674" y="129"/>
                  </a:cubicBezTo>
                  <a:cubicBezTo>
                    <a:pt x="679" y="134"/>
                    <a:pt x="681" y="141"/>
                    <a:pt x="681" y="150"/>
                  </a:cubicBezTo>
                  <a:cubicBezTo>
                    <a:pt x="681" y="161"/>
                    <a:pt x="677" y="171"/>
                    <a:pt x="668" y="178"/>
                  </a:cubicBezTo>
                  <a:cubicBezTo>
                    <a:pt x="659" y="185"/>
                    <a:pt x="647" y="188"/>
                    <a:pt x="631" y="188"/>
                  </a:cubicBezTo>
                  <a:cubicBezTo>
                    <a:pt x="626" y="188"/>
                    <a:pt x="621" y="188"/>
                    <a:pt x="614" y="187"/>
                  </a:cubicBezTo>
                  <a:cubicBezTo>
                    <a:pt x="608" y="185"/>
                    <a:pt x="603" y="184"/>
                    <a:pt x="599" y="182"/>
                  </a:cubicBezTo>
                  <a:cubicBezTo>
                    <a:pt x="599" y="153"/>
                    <a:pt x="599" y="153"/>
                    <a:pt x="599" y="153"/>
                  </a:cubicBezTo>
                  <a:cubicBezTo>
                    <a:pt x="604" y="157"/>
                    <a:pt x="610" y="160"/>
                    <a:pt x="616" y="162"/>
                  </a:cubicBezTo>
                  <a:cubicBezTo>
                    <a:pt x="622" y="164"/>
                    <a:pt x="627" y="165"/>
                    <a:pt x="632" y="165"/>
                  </a:cubicBezTo>
                  <a:cubicBezTo>
                    <a:pt x="639" y="165"/>
                    <a:pt x="644" y="164"/>
                    <a:pt x="647" y="162"/>
                  </a:cubicBezTo>
                  <a:cubicBezTo>
                    <a:pt x="650" y="161"/>
                    <a:pt x="652" y="157"/>
                    <a:pt x="652" y="153"/>
                  </a:cubicBezTo>
                  <a:cubicBezTo>
                    <a:pt x="652" y="149"/>
                    <a:pt x="650" y="146"/>
                    <a:pt x="647" y="143"/>
                  </a:cubicBezTo>
                  <a:cubicBezTo>
                    <a:pt x="643" y="140"/>
                    <a:pt x="637" y="137"/>
                    <a:pt x="628" y="133"/>
                  </a:cubicBezTo>
                  <a:cubicBezTo>
                    <a:pt x="617" y="129"/>
                    <a:pt x="610" y="124"/>
                    <a:pt x="605" y="118"/>
                  </a:cubicBezTo>
                  <a:cubicBezTo>
                    <a:pt x="601" y="113"/>
                    <a:pt x="599" y="105"/>
                    <a:pt x="599" y="97"/>
                  </a:cubicBezTo>
                  <a:cubicBezTo>
                    <a:pt x="599" y="86"/>
                    <a:pt x="603" y="76"/>
                    <a:pt x="612" y="69"/>
                  </a:cubicBezTo>
                  <a:cubicBezTo>
                    <a:pt x="621" y="62"/>
                    <a:pt x="632" y="58"/>
                    <a:pt x="646" y="58"/>
                  </a:cubicBezTo>
                  <a:cubicBezTo>
                    <a:pt x="651" y="58"/>
                    <a:pt x="656" y="59"/>
                    <a:pt x="661" y="60"/>
                  </a:cubicBezTo>
                  <a:cubicBezTo>
                    <a:pt x="666" y="61"/>
                    <a:pt x="671" y="62"/>
                    <a:pt x="674" y="64"/>
                  </a:cubicBezTo>
                  <a:cubicBezTo>
                    <a:pt x="674" y="91"/>
                    <a:pt x="674" y="91"/>
                    <a:pt x="674" y="91"/>
                  </a:cubicBezTo>
                  <a:cubicBezTo>
                    <a:pt x="671" y="89"/>
                    <a:pt x="666" y="86"/>
                    <a:pt x="661" y="85"/>
                  </a:cubicBezTo>
                  <a:cubicBezTo>
                    <a:pt x="656" y="83"/>
                    <a:pt x="651" y="82"/>
                    <a:pt x="646" y="82"/>
                  </a:cubicBezTo>
                  <a:cubicBezTo>
                    <a:pt x="640" y="82"/>
                    <a:pt x="636" y="83"/>
                    <a:pt x="633" y="85"/>
                  </a:cubicBezTo>
                  <a:cubicBezTo>
                    <a:pt x="630" y="87"/>
                    <a:pt x="628" y="90"/>
                    <a:pt x="628" y="94"/>
                  </a:cubicBezTo>
                  <a:close/>
                  <a:moveTo>
                    <a:pt x="694" y="125"/>
                  </a:moveTo>
                  <a:cubicBezTo>
                    <a:pt x="694" y="105"/>
                    <a:pt x="700" y="89"/>
                    <a:pt x="711" y="77"/>
                  </a:cubicBezTo>
                  <a:cubicBezTo>
                    <a:pt x="723" y="65"/>
                    <a:pt x="739" y="59"/>
                    <a:pt x="759" y="59"/>
                  </a:cubicBezTo>
                  <a:cubicBezTo>
                    <a:pt x="779" y="59"/>
                    <a:pt x="794" y="64"/>
                    <a:pt x="805" y="76"/>
                  </a:cubicBezTo>
                  <a:cubicBezTo>
                    <a:pt x="816" y="87"/>
                    <a:pt x="821" y="103"/>
                    <a:pt x="821" y="123"/>
                  </a:cubicBezTo>
                  <a:cubicBezTo>
                    <a:pt x="821" y="143"/>
                    <a:pt x="815" y="159"/>
                    <a:pt x="804" y="171"/>
                  </a:cubicBezTo>
                  <a:cubicBezTo>
                    <a:pt x="792" y="182"/>
                    <a:pt x="776" y="188"/>
                    <a:pt x="756" y="188"/>
                  </a:cubicBezTo>
                  <a:cubicBezTo>
                    <a:pt x="737" y="188"/>
                    <a:pt x="722" y="183"/>
                    <a:pt x="711" y="171"/>
                  </a:cubicBezTo>
                  <a:cubicBezTo>
                    <a:pt x="699" y="160"/>
                    <a:pt x="694" y="145"/>
                    <a:pt x="694" y="125"/>
                  </a:cubicBezTo>
                  <a:close/>
                  <a:moveTo>
                    <a:pt x="724" y="124"/>
                  </a:moveTo>
                  <a:cubicBezTo>
                    <a:pt x="724" y="137"/>
                    <a:pt x="727" y="147"/>
                    <a:pt x="733" y="154"/>
                  </a:cubicBezTo>
                  <a:cubicBezTo>
                    <a:pt x="739" y="161"/>
                    <a:pt x="747" y="164"/>
                    <a:pt x="758" y="164"/>
                  </a:cubicBezTo>
                  <a:cubicBezTo>
                    <a:pt x="769" y="164"/>
                    <a:pt x="777" y="161"/>
                    <a:pt x="782" y="154"/>
                  </a:cubicBezTo>
                  <a:cubicBezTo>
                    <a:pt x="788" y="147"/>
                    <a:pt x="791" y="137"/>
                    <a:pt x="791" y="124"/>
                  </a:cubicBezTo>
                  <a:cubicBezTo>
                    <a:pt x="791" y="110"/>
                    <a:pt x="788" y="100"/>
                    <a:pt x="782" y="93"/>
                  </a:cubicBezTo>
                  <a:cubicBezTo>
                    <a:pt x="776" y="87"/>
                    <a:pt x="768" y="83"/>
                    <a:pt x="758" y="83"/>
                  </a:cubicBezTo>
                  <a:cubicBezTo>
                    <a:pt x="747" y="83"/>
                    <a:pt x="739" y="87"/>
                    <a:pt x="733" y="94"/>
                  </a:cubicBezTo>
                  <a:cubicBezTo>
                    <a:pt x="727" y="101"/>
                    <a:pt x="724" y="111"/>
                    <a:pt x="724" y="124"/>
                  </a:cubicBezTo>
                  <a:close/>
                  <a:moveTo>
                    <a:pt x="918" y="85"/>
                  </a:moveTo>
                  <a:cubicBezTo>
                    <a:pt x="874" y="85"/>
                    <a:pt x="874" y="85"/>
                    <a:pt x="874" y="85"/>
                  </a:cubicBezTo>
                  <a:cubicBezTo>
                    <a:pt x="874" y="185"/>
                    <a:pt x="874" y="185"/>
                    <a:pt x="874" y="185"/>
                  </a:cubicBezTo>
                  <a:cubicBezTo>
                    <a:pt x="845" y="185"/>
                    <a:pt x="845" y="185"/>
                    <a:pt x="845" y="185"/>
                  </a:cubicBezTo>
                  <a:cubicBezTo>
                    <a:pt x="845" y="85"/>
                    <a:pt x="845" y="85"/>
                    <a:pt x="845" y="85"/>
                  </a:cubicBezTo>
                  <a:cubicBezTo>
                    <a:pt x="824" y="85"/>
                    <a:pt x="824" y="85"/>
                    <a:pt x="824" y="85"/>
                  </a:cubicBezTo>
                  <a:cubicBezTo>
                    <a:pt x="824" y="61"/>
                    <a:pt x="824" y="61"/>
                    <a:pt x="824" y="61"/>
                  </a:cubicBezTo>
                  <a:cubicBezTo>
                    <a:pt x="845" y="61"/>
                    <a:pt x="845" y="61"/>
                    <a:pt x="845" y="61"/>
                  </a:cubicBezTo>
                  <a:cubicBezTo>
                    <a:pt x="845" y="44"/>
                    <a:pt x="845" y="44"/>
                    <a:pt x="845" y="44"/>
                  </a:cubicBezTo>
                  <a:cubicBezTo>
                    <a:pt x="845" y="31"/>
                    <a:pt x="849" y="21"/>
                    <a:pt x="858" y="12"/>
                  </a:cubicBezTo>
                  <a:cubicBezTo>
                    <a:pt x="866" y="4"/>
                    <a:pt x="877" y="0"/>
                    <a:pt x="890" y="0"/>
                  </a:cubicBezTo>
                  <a:cubicBezTo>
                    <a:pt x="894" y="0"/>
                    <a:pt x="897" y="0"/>
                    <a:pt x="900" y="0"/>
                  </a:cubicBezTo>
                  <a:cubicBezTo>
                    <a:pt x="902" y="1"/>
                    <a:pt x="905" y="1"/>
                    <a:pt x="907" y="2"/>
                  </a:cubicBezTo>
                  <a:cubicBezTo>
                    <a:pt x="907" y="27"/>
                    <a:pt x="907" y="27"/>
                    <a:pt x="907" y="27"/>
                  </a:cubicBezTo>
                  <a:cubicBezTo>
                    <a:pt x="906" y="27"/>
                    <a:pt x="904" y="26"/>
                    <a:pt x="902" y="25"/>
                  </a:cubicBezTo>
                  <a:cubicBezTo>
                    <a:pt x="899" y="24"/>
                    <a:pt x="897" y="24"/>
                    <a:pt x="893" y="24"/>
                  </a:cubicBezTo>
                  <a:cubicBezTo>
                    <a:pt x="887" y="24"/>
                    <a:pt x="883" y="26"/>
                    <a:pt x="879" y="30"/>
                  </a:cubicBezTo>
                  <a:cubicBezTo>
                    <a:pt x="876" y="33"/>
                    <a:pt x="874" y="39"/>
                    <a:pt x="874" y="47"/>
                  </a:cubicBezTo>
                  <a:cubicBezTo>
                    <a:pt x="874" y="61"/>
                    <a:pt x="874" y="61"/>
                    <a:pt x="874" y="61"/>
                  </a:cubicBezTo>
                  <a:cubicBezTo>
                    <a:pt x="918" y="61"/>
                    <a:pt x="918" y="61"/>
                    <a:pt x="918" y="61"/>
                  </a:cubicBezTo>
                  <a:cubicBezTo>
                    <a:pt x="918" y="34"/>
                    <a:pt x="918" y="34"/>
                    <a:pt x="918" y="34"/>
                  </a:cubicBezTo>
                  <a:cubicBezTo>
                    <a:pt x="947" y="25"/>
                    <a:pt x="947" y="25"/>
                    <a:pt x="947" y="25"/>
                  </a:cubicBezTo>
                  <a:cubicBezTo>
                    <a:pt x="947" y="61"/>
                    <a:pt x="947" y="61"/>
                    <a:pt x="947" y="61"/>
                  </a:cubicBezTo>
                  <a:cubicBezTo>
                    <a:pt x="977" y="61"/>
                    <a:pt x="977" y="61"/>
                    <a:pt x="977" y="61"/>
                  </a:cubicBezTo>
                  <a:cubicBezTo>
                    <a:pt x="977" y="85"/>
                    <a:pt x="977" y="85"/>
                    <a:pt x="977" y="85"/>
                  </a:cubicBezTo>
                  <a:cubicBezTo>
                    <a:pt x="947" y="85"/>
                    <a:pt x="947" y="85"/>
                    <a:pt x="947" y="85"/>
                  </a:cubicBezTo>
                  <a:cubicBezTo>
                    <a:pt x="947" y="143"/>
                    <a:pt x="947" y="143"/>
                    <a:pt x="947" y="143"/>
                  </a:cubicBezTo>
                  <a:cubicBezTo>
                    <a:pt x="947" y="151"/>
                    <a:pt x="948" y="156"/>
                    <a:pt x="951" y="159"/>
                  </a:cubicBezTo>
                  <a:cubicBezTo>
                    <a:pt x="954" y="163"/>
                    <a:pt x="958" y="164"/>
                    <a:pt x="964" y="164"/>
                  </a:cubicBezTo>
                  <a:cubicBezTo>
                    <a:pt x="966" y="164"/>
                    <a:pt x="968" y="164"/>
                    <a:pt x="970" y="163"/>
                  </a:cubicBezTo>
                  <a:cubicBezTo>
                    <a:pt x="973" y="162"/>
                    <a:pt x="975" y="161"/>
                    <a:pt x="977" y="160"/>
                  </a:cubicBezTo>
                  <a:cubicBezTo>
                    <a:pt x="977" y="184"/>
                    <a:pt x="977" y="184"/>
                    <a:pt x="977" y="184"/>
                  </a:cubicBezTo>
                  <a:cubicBezTo>
                    <a:pt x="975" y="185"/>
                    <a:pt x="972" y="186"/>
                    <a:pt x="967" y="187"/>
                  </a:cubicBezTo>
                  <a:cubicBezTo>
                    <a:pt x="963" y="188"/>
                    <a:pt x="959" y="188"/>
                    <a:pt x="955" y="188"/>
                  </a:cubicBezTo>
                  <a:cubicBezTo>
                    <a:pt x="942" y="188"/>
                    <a:pt x="933" y="185"/>
                    <a:pt x="927" y="179"/>
                  </a:cubicBezTo>
                  <a:cubicBezTo>
                    <a:pt x="921" y="172"/>
                    <a:pt x="918" y="162"/>
                    <a:pt x="918" y="149"/>
                  </a:cubicBezTo>
                  <a:lnTo>
                    <a:pt x="918" y="8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5" name="Rectangle 28">
              <a:extLst>
                <a:ext uri="{FF2B5EF4-FFF2-40B4-BE49-F238E27FC236}">
                  <a16:creationId xmlns:a16="http://schemas.microsoft.com/office/drawing/2014/main" id="{EEA77D71-E523-4C0A-8E94-F1E887B6CFE5}"/>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6" name="Rectangle 29">
              <a:extLst>
                <a:ext uri="{FF2B5EF4-FFF2-40B4-BE49-F238E27FC236}">
                  <a16:creationId xmlns:a16="http://schemas.microsoft.com/office/drawing/2014/main" id="{05653C91-F2E5-4AB2-896A-C30B85344081}"/>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7" name="Rectangle 30">
              <a:extLst>
                <a:ext uri="{FF2B5EF4-FFF2-40B4-BE49-F238E27FC236}">
                  <a16:creationId xmlns:a16="http://schemas.microsoft.com/office/drawing/2014/main" id="{B8209799-6560-48C3-A607-7BD58D4B852D}"/>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8" name="Rectangle 31">
              <a:extLst>
                <a:ext uri="{FF2B5EF4-FFF2-40B4-BE49-F238E27FC236}">
                  <a16:creationId xmlns:a16="http://schemas.microsoft.com/office/drawing/2014/main" id="{253AEB2D-A942-4CF4-BE02-B1418794F9F3}"/>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9" name="Rectangle 32">
              <a:extLst>
                <a:ext uri="{FF2B5EF4-FFF2-40B4-BE49-F238E27FC236}">
                  <a16:creationId xmlns:a16="http://schemas.microsoft.com/office/drawing/2014/main" id="{52BC694C-879B-4782-A22E-AEE7D9785F46}"/>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0" name="Rectangle 33">
              <a:extLst>
                <a:ext uri="{FF2B5EF4-FFF2-40B4-BE49-F238E27FC236}">
                  <a16:creationId xmlns:a16="http://schemas.microsoft.com/office/drawing/2014/main" id="{62F790E1-A40D-4D5B-8DE8-E90FA39709E0}"/>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1" name="Rectangle 34">
              <a:extLst>
                <a:ext uri="{FF2B5EF4-FFF2-40B4-BE49-F238E27FC236}">
                  <a16:creationId xmlns:a16="http://schemas.microsoft.com/office/drawing/2014/main" id="{DE27A369-0913-42A8-AD1B-2FBC464BC386}"/>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2" name="Rectangle 35">
              <a:extLst>
                <a:ext uri="{FF2B5EF4-FFF2-40B4-BE49-F238E27FC236}">
                  <a16:creationId xmlns:a16="http://schemas.microsoft.com/office/drawing/2014/main" id="{7D7EFF3A-B7D8-4693-9A8C-77874AA877BB}"/>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grpSp>
    </p:spTree>
    <p:extLst>
      <p:ext uri="{BB962C8B-B14F-4D97-AF65-F5344CB8AC3E}">
        <p14:creationId xmlns:p14="http://schemas.microsoft.com/office/powerpoint/2010/main" val="26812370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Azure Data All Hands">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FEE0C23-C0DD-6E4A-9E72-11CB6C3AA833}"/>
              </a:ext>
            </a:extLst>
          </p:cNvPr>
          <p:cNvSpPr/>
          <p:nvPr userDrawn="1"/>
        </p:nvSpPr>
        <p:spPr bwMode="auto">
          <a:xfrm>
            <a:off x="5326063" y="0"/>
            <a:ext cx="6865937"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11371" y="377371"/>
            <a:ext cx="6103257" cy="6103257"/>
          </a:xfrm>
          <a:prstGeom prst="rect">
            <a:avLst/>
          </a:prstGeom>
        </p:spPr>
      </p:pic>
      <p:sp>
        <p:nvSpPr>
          <p:cNvPr id="3" name="Rectangle 2">
            <a:extLst>
              <a:ext uri="{FF2B5EF4-FFF2-40B4-BE49-F238E27FC236}">
                <a16:creationId xmlns:a16="http://schemas.microsoft.com/office/drawing/2014/main" id="{4696F784-A615-2F41-93AA-8064D970D771}"/>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34ABE124-0544-0C4D-9FCE-68AA16069F0C}"/>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0667104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Azure title square Analytics">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E32DCC-89E6-2942-BD28-909F19CCECED}"/>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11371" y="377371"/>
            <a:ext cx="6103257" cy="6103257"/>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23134787-BE40-F64C-A6DE-5715D574AD88}"/>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0932435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Azure title square AI">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EEE23F2-E1AE-BA41-B1A6-5983A9246D62}"/>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11371" y="377371"/>
            <a:ext cx="6103257" cy="6103257"/>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561F5A86-AB4E-BD4C-914B-A9F1DF6CC310}"/>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4042556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CE18DD-934B-406E-9A8A-CB695F904135}"/>
              </a:ext>
            </a:extLst>
          </p:cNvPr>
          <p:cNvSpPr>
            <a:spLocks noGrp="1"/>
          </p:cNvSpPr>
          <p:nvPr>
            <p:ph type="title"/>
          </p:nvPr>
        </p:nvSpPr>
        <p:spPr>
          <a:xfrm>
            <a:off x="588263" y="1527969"/>
            <a:ext cx="5507737" cy="979488"/>
          </a:xfrm>
        </p:spPr>
        <p:txBody>
          <a:bodyPr/>
          <a:lstStyle/>
          <a:p>
            <a:r>
              <a:rPr lang="en-US"/>
              <a:t>Click to edit Master title style</a:t>
            </a:r>
          </a:p>
        </p:txBody>
      </p:sp>
      <p:sp>
        <p:nvSpPr>
          <p:cNvPr id="5" name="Text Placeholder 4">
            <a:extLst>
              <a:ext uri="{FF2B5EF4-FFF2-40B4-BE49-F238E27FC236}">
                <a16:creationId xmlns:a16="http://schemas.microsoft.com/office/drawing/2014/main" id="{21C2B5AF-0799-4E87-82F3-7633F52FFAFC}"/>
              </a:ext>
            </a:extLst>
          </p:cNvPr>
          <p:cNvSpPr>
            <a:spLocks noGrp="1"/>
          </p:cNvSpPr>
          <p:nvPr>
            <p:ph type="body" sz="quarter" idx="10"/>
          </p:nvPr>
        </p:nvSpPr>
        <p:spPr>
          <a:xfrm>
            <a:off x="584200" y="3104871"/>
            <a:ext cx="5655235" cy="1440394"/>
          </a:xfrm>
        </p:spPr>
        <p:txBody>
          <a:bodyPr/>
          <a:lstStyle>
            <a:lvl1pPr marL="0" indent="0">
              <a:spcBef>
                <a:spcPts val="1200"/>
              </a:spcBef>
              <a:buNone/>
              <a:defRPr sz="2400"/>
            </a:lvl1pPr>
            <a:lvl2pPr marL="0" indent="0">
              <a:buNone/>
              <a:defRPr sz="18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86405367"/>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p>
            <a:r>
              <a:rPr lang="en-US"/>
              <a:t>Click to edit Master title style</a:t>
            </a:r>
          </a:p>
        </p:txBody>
      </p:sp>
    </p:spTree>
    <p:extLst>
      <p:ext uri="{BB962C8B-B14F-4D97-AF65-F5344CB8AC3E}">
        <p14:creationId xmlns:p14="http://schemas.microsoft.com/office/powerpoint/2010/main" val="16566152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0"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5" y="440495"/>
            <a:ext cx="5555966" cy="758022"/>
          </a:xfrm>
          <a:prstGeom prst="rect">
            <a:avLst/>
          </a:prstGeom>
        </p:spPr>
        <p:txBody>
          <a:bodyPr vert="horz" wrap="square" lIns="0" tIns="164592" rIns="0" bIns="0" rtlCol="0" anchor="t">
            <a:noAutofit/>
          </a:bodyPr>
          <a:lstStyle>
            <a:lvl1pPr>
              <a:defRPr/>
            </a:lvl1pPr>
          </a:lstStyle>
          <a:p>
            <a:r>
              <a:rPr lang="en-US"/>
              <a:t>Photo layout 1</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1"/>
            <a:ext cx="555596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Tree>
    <p:extLst>
      <p:ext uri="{BB962C8B-B14F-4D97-AF65-F5344CB8AC3E}">
        <p14:creationId xmlns:p14="http://schemas.microsoft.com/office/powerpoint/2010/main" val="1960835967"/>
      </p:ext>
    </p:extLst>
  </p:cSld>
  <p:clrMapOvr>
    <a:masterClrMapping/>
  </p:clrMapOvr>
  <p:transition>
    <p:fade/>
  </p:transition>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_Case Study - Square photo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F006D7-8176-48BF-9159-50F9BA33A044}"/>
              </a:ext>
            </a:extLst>
          </p:cNvPr>
          <p:cNvSpPr>
            <a:spLocks noGrp="1"/>
          </p:cNvSpPr>
          <p:nvPr>
            <p:ph type="title"/>
          </p:nvPr>
        </p:nvSpPr>
        <p:spPr>
          <a:xfrm>
            <a:off x="588263" y="457200"/>
            <a:ext cx="5124640" cy="553998"/>
          </a:xfrm>
        </p:spPr>
        <p:txBody>
          <a:bodyPr/>
          <a:lstStyle/>
          <a:p>
            <a:r>
              <a:rPr lang="en-US"/>
              <a:t>Click to edit Master title style</a:t>
            </a:r>
          </a:p>
        </p:txBody>
      </p:sp>
      <p:sp>
        <p:nvSpPr>
          <p:cNvPr id="8" name="Text Placeholder 7">
            <a:extLst>
              <a:ext uri="{FF2B5EF4-FFF2-40B4-BE49-F238E27FC236}">
                <a16:creationId xmlns:a16="http://schemas.microsoft.com/office/drawing/2014/main" id="{958B0E44-E0E8-4EF2-8B87-0F0E7439F98B}"/>
              </a:ext>
            </a:extLst>
          </p:cNvPr>
          <p:cNvSpPr>
            <a:spLocks noGrp="1"/>
          </p:cNvSpPr>
          <p:nvPr>
            <p:ph type="body" sz="quarter" idx="11"/>
          </p:nvPr>
        </p:nvSpPr>
        <p:spPr>
          <a:xfrm>
            <a:off x="630426" y="1975224"/>
            <a:ext cx="5040313" cy="1381917"/>
          </a:xfrm>
        </p:spPr>
        <p:txBody>
          <a:bodyPr/>
          <a:lstStyle>
            <a:lvl1pPr marL="0" indent="0">
              <a:spcBef>
                <a:spcPts val="1200"/>
              </a:spcBef>
              <a:spcAft>
                <a:spcPts val="0"/>
              </a:spcAft>
              <a:buNone/>
              <a:defRPr sz="2000">
                <a:solidFill>
                  <a:schemeClr val="accent2">
                    <a:lumMod val="75000"/>
                  </a:schemeClr>
                </a:solidFill>
                <a:latin typeface="+mj-lt"/>
              </a:defRPr>
            </a:lvl1pPr>
            <a:lvl2pPr marL="0" indent="0">
              <a:spcBef>
                <a:spcPts val="0"/>
              </a:spcBef>
              <a:spcAft>
                <a:spcPts val="600"/>
              </a:spcAft>
              <a:buNone/>
              <a:defRPr sz="1400"/>
            </a:lvl2pPr>
            <a:lvl3pPr marL="171450" indent="-171450">
              <a:spcAft>
                <a:spcPts val="600"/>
              </a:spcAft>
              <a:buFont typeface="Arial" panose="020B0604020202020204" pitchFamily="34" charset="0"/>
              <a:buChar char="•"/>
              <a:defRPr sz="1200"/>
            </a:lvl3pPr>
            <a:lvl4pPr marL="0" indent="0">
              <a:spcAft>
                <a:spcPts val="600"/>
              </a:spcAft>
              <a:buNone/>
              <a:defRPr sz="1100"/>
            </a:lvl4pPr>
            <a:lvl5pPr marL="0" indent="0">
              <a:spcAft>
                <a:spcPts val="600"/>
              </a:spcAft>
              <a:buNone/>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1584917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entere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A47FCD2-35E8-4BE3-B833-677EA693D445}"/>
              </a:ext>
            </a:extLst>
          </p:cNvPr>
          <p:cNvSpPr>
            <a:spLocks noGrp="1"/>
          </p:cNvSpPr>
          <p:nvPr>
            <p:ph type="pic" sz="quarter" idx="12"/>
          </p:nvPr>
        </p:nvSpPr>
        <p:spPr>
          <a:xfrm>
            <a:off x="0" y="0"/>
            <a:ext cx="4062413" cy="6858000"/>
          </a:xfrm>
        </p:spPr>
        <p:txBody>
          <a:bodyPr/>
          <a:lstStyle/>
          <a:p>
            <a:endParaRPr lang="en-US"/>
          </a:p>
        </p:txBody>
      </p:sp>
      <p:sp>
        <p:nvSpPr>
          <p:cNvPr id="7" name="Text Placeholder 6">
            <a:extLst>
              <a:ext uri="{FF2B5EF4-FFF2-40B4-BE49-F238E27FC236}">
                <a16:creationId xmlns:a16="http://schemas.microsoft.com/office/drawing/2014/main" id="{552ED8CC-05CB-4434-B309-4FA2356CFE57}"/>
              </a:ext>
            </a:extLst>
          </p:cNvPr>
          <p:cNvSpPr>
            <a:spLocks noGrp="1"/>
          </p:cNvSpPr>
          <p:nvPr>
            <p:ph type="body" sz="quarter" idx="13"/>
          </p:nvPr>
        </p:nvSpPr>
        <p:spPr>
          <a:xfrm>
            <a:off x="4849813" y="2688798"/>
            <a:ext cx="6392810" cy="1480405"/>
          </a:xfrm>
        </p:spPr>
        <p:txBody>
          <a:bodyPr anchor="ctr"/>
          <a:lstStyle>
            <a:lvl1pPr marL="0" indent="0">
              <a:spcBef>
                <a:spcPts val="1200"/>
              </a:spcBef>
              <a:spcAft>
                <a:spcPts val="600"/>
              </a:spcAft>
              <a:buNone/>
              <a:defRPr sz="2400"/>
            </a:lvl1pPr>
            <a:lvl2pPr marL="0" indent="0">
              <a:buNone/>
              <a:defRPr sz="18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D8D43E5C-31C8-41DE-B184-8F135F190290}"/>
              </a:ext>
            </a:extLst>
          </p:cNvPr>
          <p:cNvSpPr>
            <a:spLocks noGrp="1"/>
          </p:cNvSpPr>
          <p:nvPr>
            <p:ph type="title"/>
          </p:nvPr>
        </p:nvSpPr>
        <p:spPr>
          <a:xfrm>
            <a:off x="588263" y="2810655"/>
            <a:ext cx="2851980" cy="553998"/>
          </a:xfrm>
        </p:spPr>
        <p:txBody>
          <a:bodyPr/>
          <a:lstStyle/>
          <a:p>
            <a:r>
              <a:rPr lang="en-US"/>
              <a:t>Click to</a:t>
            </a:r>
          </a:p>
        </p:txBody>
      </p:sp>
    </p:spTree>
    <p:extLst>
      <p:ext uri="{BB962C8B-B14F-4D97-AF65-F5344CB8AC3E}">
        <p14:creationId xmlns:p14="http://schemas.microsoft.com/office/powerpoint/2010/main" val="374121927"/>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orient="horz" pos="216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centere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A47FCD2-35E8-4BE3-B833-677EA693D445}"/>
              </a:ext>
            </a:extLst>
          </p:cNvPr>
          <p:cNvSpPr>
            <a:spLocks noGrp="1"/>
          </p:cNvSpPr>
          <p:nvPr>
            <p:ph type="pic" sz="quarter" idx="12"/>
          </p:nvPr>
        </p:nvSpPr>
        <p:spPr>
          <a:xfrm>
            <a:off x="293688" y="292100"/>
            <a:ext cx="4110887" cy="6272213"/>
          </a:xfrm>
        </p:spPr>
        <p:txBody>
          <a:bodyPr/>
          <a:lstStyle/>
          <a:p>
            <a:endParaRPr lang="en-US"/>
          </a:p>
        </p:txBody>
      </p:sp>
      <p:sp>
        <p:nvSpPr>
          <p:cNvPr id="7" name="Text Placeholder 6">
            <a:extLst>
              <a:ext uri="{FF2B5EF4-FFF2-40B4-BE49-F238E27FC236}">
                <a16:creationId xmlns:a16="http://schemas.microsoft.com/office/drawing/2014/main" id="{552ED8CC-05CB-4434-B309-4FA2356CFE57}"/>
              </a:ext>
            </a:extLst>
          </p:cNvPr>
          <p:cNvSpPr>
            <a:spLocks noGrp="1"/>
          </p:cNvSpPr>
          <p:nvPr>
            <p:ph type="body" sz="quarter" idx="13"/>
          </p:nvPr>
        </p:nvSpPr>
        <p:spPr>
          <a:xfrm>
            <a:off x="4849813" y="2688798"/>
            <a:ext cx="6392810" cy="1480405"/>
          </a:xfrm>
        </p:spPr>
        <p:txBody>
          <a:bodyPr anchor="ctr"/>
          <a:lstStyle>
            <a:lvl1pPr marL="0" indent="0">
              <a:spcBef>
                <a:spcPts val="1200"/>
              </a:spcBef>
              <a:spcAft>
                <a:spcPts val="600"/>
              </a:spcAft>
              <a:buNone/>
              <a:defRPr sz="2400"/>
            </a:lvl1pPr>
            <a:lvl2pPr marL="0" indent="0">
              <a:buNone/>
              <a:defRPr sz="18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D8D43E5C-31C8-41DE-B184-8F135F190290}"/>
              </a:ext>
            </a:extLst>
          </p:cNvPr>
          <p:cNvSpPr>
            <a:spLocks noGrp="1"/>
          </p:cNvSpPr>
          <p:nvPr>
            <p:ph type="title"/>
          </p:nvPr>
        </p:nvSpPr>
        <p:spPr>
          <a:xfrm>
            <a:off x="4849813" y="1956215"/>
            <a:ext cx="2851980" cy="553998"/>
          </a:xfrm>
        </p:spPr>
        <p:txBody>
          <a:bodyPr/>
          <a:lstStyle/>
          <a:p>
            <a:r>
              <a:rPr lang="en-US"/>
              <a:t>Click to</a:t>
            </a:r>
          </a:p>
        </p:txBody>
      </p:sp>
    </p:spTree>
    <p:extLst>
      <p:ext uri="{BB962C8B-B14F-4D97-AF65-F5344CB8AC3E}">
        <p14:creationId xmlns:p14="http://schemas.microsoft.com/office/powerpoint/2010/main" val="3162405014"/>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orient="horz" pos="216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587843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5808"/>
            <a:ext cx="10664421"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CADBD2D9-9F1F-468B-BCE0-535CBE7ECDCC}"/>
              </a:ext>
            </a:extLst>
          </p:cNvPr>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accent2">
                    <a:lumMod val="75000"/>
                  </a:schemeClr>
                </a:solidFill>
                <a:latin typeface="+mn-lt"/>
              </a:defRPr>
            </a:lvl1pPr>
          </a:lstStyle>
          <a:p>
            <a:pPr lvl="0"/>
            <a:r>
              <a:rPr lang="en-US"/>
              <a:t>Speaker name</a:t>
            </a:r>
          </a:p>
        </p:txBody>
      </p:sp>
      <p:sp>
        <p:nvSpPr>
          <p:cNvPr id="4" name="TextBox 3">
            <a:extLst>
              <a:ext uri="{FF2B5EF4-FFF2-40B4-BE49-F238E27FC236}">
                <a16:creationId xmlns:a16="http://schemas.microsoft.com/office/drawing/2014/main" id="{55696F2C-4866-4D5F-BE6A-70D8356F667D}"/>
              </a:ext>
            </a:extLst>
          </p:cNvPr>
          <p:cNvSpPr txBox="1"/>
          <p:nvPr userDrawn="1"/>
        </p:nvSpPr>
        <p:spPr>
          <a:xfrm>
            <a:off x="584200" y="1891022"/>
            <a:ext cx="2067874" cy="923330"/>
          </a:xfrm>
          <a:prstGeom prst="rect">
            <a:avLst/>
          </a:prstGeom>
          <a:noFill/>
        </p:spPr>
        <p:txBody>
          <a:bodyPr wrap="none" lIns="0" tIns="0" rIns="0" bIns="0" rtlCol="0">
            <a:spAutoFit/>
          </a:bodyPr>
          <a:lstStyle/>
          <a:p>
            <a:pPr algn="l"/>
            <a:r>
              <a:rPr lang="en-US" sz="6000" b="1">
                <a:solidFill>
                  <a:schemeClr val="accent1"/>
                </a:solidFill>
              </a:rPr>
              <a:t>demo</a:t>
            </a:r>
            <a:endParaRPr lang="en-US" sz="4400" b="1">
              <a:solidFill>
                <a:schemeClr val="accent1"/>
              </a:solidFill>
            </a:endParaRPr>
          </a:p>
        </p:txBody>
      </p:sp>
    </p:spTree>
    <p:extLst>
      <p:ext uri="{BB962C8B-B14F-4D97-AF65-F5344CB8AC3E}">
        <p14:creationId xmlns:p14="http://schemas.microsoft.com/office/powerpoint/2010/main" val="3200537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10452239"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99609B48-4234-1C41-87EA-6ABB49DFAC04}"/>
              </a:ext>
            </a:extLst>
          </p:cNvPr>
          <p:cNvSpPr>
            <a:spLocks noGrp="1"/>
          </p:cNvSpPr>
          <p:nvPr>
            <p:ph type="body" sz="quarter" idx="12" hasCustomPrompt="1"/>
          </p:nvPr>
        </p:nvSpPr>
        <p:spPr>
          <a:xfrm>
            <a:off x="585216" y="3690601"/>
            <a:ext cx="5879589"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rgbClr val="50E6FF"/>
                </a:solidFill>
                <a:latin typeface="+mn-lt"/>
              </a:defRPr>
            </a:lvl1pPr>
          </a:lstStyle>
          <a:p>
            <a:pPr lvl="0"/>
            <a:r>
              <a:rPr lang="en-US" err="1"/>
              <a:t>Subheader</a:t>
            </a:r>
            <a:endParaRPr lang="en-US"/>
          </a:p>
        </p:txBody>
      </p:sp>
    </p:spTree>
    <p:extLst>
      <p:ext uri="{BB962C8B-B14F-4D97-AF65-F5344CB8AC3E}">
        <p14:creationId xmlns:p14="http://schemas.microsoft.com/office/powerpoint/2010/main" val="33937441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2_Section Title 2" preserve="1">
  <p:cSld name="2_Section Title 2">
    <p:spTree>
      <p:nvGrpSpPr>
        <p:cNvPr id="1" name="Shape 188"/>
        <p:cNvGrpSpPr/>
        <p:nvPr/>
      </p:nvGrpSpPr>
      <p:grpSpPr>
        <a:xfrm>
          <a:off x="0" y="0"/>
          <a:ext cx="0" cy="0"/>
          <a:chOff x="0" y="0"/>
          <a:chExt cx="0" cy="0"/>
        </a:xfrm>
      </p:grpSpPr>
      <p:sp>
        <p:nvSpPr>
          <p:cNvPr id="189" name="Google Shape;189;gb98d7bd797_0_2770"/>
          <p:cNvSpPr txBox="1">
            <a:spLocks noGrp="1"/>
          </p:cNvSpPr>
          <p:nvPr>
            <p:ph type="title"/>
          </p:nvPr>
        </p:nvSpPr>
        <p:spPr>
          <a:xfrm>
            <a:off x="1220555" y="3465204"/>
            <a:ext cx="8307600" cy="498600"/>
          </a:xfrm>
          <a:prstGeom prst="rect">
            <a:avLst/>
          </a:prstGeom>
          <a:noFill/>
          <a:ln>
            <a:noFill/>
          </a:ln>
        </p:spPr>
        <p:txBody>
          <a:bodyPr spcFirstLastPara="1" wrap="square" lIns="0" tIns="0" rIns="0" bIns="0" anchor="b" anchorCtr="0">
            <a:noAutofit/>
          </a:bodyPr>
          <a:lstStyle>
            <a:lvl1pPr lvl="0" algn="l" rtl="0">
              <a:lnSpc>
                <a:spcPct val="90000"/>
              </a:lnSpc>
              <a:spcBef>
                <a:spcPts val="0"/>
              </a:spcBef>
              <a:spcAft>
                <a:spcPts val="0"/>
              </a:spcAft>
              <a:buClr>
                <a:schemeClr val="accent2"/>
              </a:buClr>
              <a:buSzPts val="3600"/>
              <a:buFont typeface="Quattrocento Sans"/>
              <a:buNone/>
              <a:defRPr dirty="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90" name="Google Shape;190;gb98d7bd797_0_2770"/>
          <p:cNvSpPr txBox="1">
            <a:spLocks noGrp="1"/>
          </p:cNvSpPr>
          <p:nvPr>
            <p:ph type="body" idx="1"/>
          </p:nvPr>
        </p:nvSpPr>
        <p:spPr>
          <a:xfrm>
            <a:off x="1220554" y="4305258"/>
            <a:ext cx="8307600" cy="369300"/>
          </a:xfrm>
          <a:prstGeom prst="rect">
            <a:avLst/>
          </a:prstGeom>
          <a:noFill/>
          <a:ln>
            <a:noFill/>
          </a:ln>
        </p:spPr>
        <p:txBody>
          <a:bodyPr spcFirstLastPara="1" wrap="square" lIns="0" tIns="0" rIns="0" bIns="0" anchor="t" anchorCtr="0">
            <a:noAutofit/>
          </a:bodyPr>
          <a:lstStyle>
            <a:lvl1pPr marL="3175" lvl="0" indent="-3175" algn="l" rtl="0">
              <a:lnSpc>
                <a:spcPct val="100000"/>
              </a:lnSpc>
              <a:spcBef>
                <a:spcPts val="0"/>
              </a:spcBef>
              <a:spcAft>
                <a:spcPts val="0"/>
              </a:spcAft>
              <a:buClr>
                <a:schemeClr val="lt1"/>
              </a:buClr>
              <a:buSzPts val="2160"/>
              <a:buFont typeface="Arial"/>
              <a:buNone/>
              <a:defRPr sz="2400">
                <a:solidFill>
                  <a:schemeClr val="accent2"/>
                </a:solidFill>
                <a:latin typeface="+mj-lt"/>
              </a:defRPr>
            </a:lvl1pPr>
            <a:lvl2pPr marL="914400" lvl="1" indent="-228600" algn="l" rtl="0">
              <a:lnSpc>
                <a:spcPct val="100000"/>
              </a:lnSpc>
              <a:spcBef>
                <a:spcPts val="360"/>
              </a:spcBef>
              <a:spcAft>
                <a:spcPts val="0"/>
              </a:spcAft>
              <a:buClr>
                <a:schemeClr val="lt1"/>
              </a:buClr>
              <a:buSzPts val="1620"/>
              <a:buNone/>
              <a:defRPr/>
            </a:lvl2pPr>
            <a:lvl3pPr marL="1371600" lvl="2" indent="-228600" algn="l" rtl="0">
              <a:lnSpc>
                <a:spcPct val="100000"/>
              </a:lnSpc>
              <a:spcBef>
                <a:spcPts val="360"/>
              </a:spcBef>
              <a:spcAft>
                <a:spcPts val="0"/>
              </a:spcAft>
              <a:buClr>
                <a:schemeClr val="lt1"/>
              </a:buClr>
              <a:buSzPts val="1620"/>
              <a:buNone/>
              <a:defRPr/>
            </a:lvl3pPr>
            <a:lvl4pPr marL="1828800" lvl="3" indent="-228600" algn="l" rtl="0">
              <a:lnSpc>
                <a:spcPct val="100000"/>
              </a:lnSpc>
              <a:spcBef>
                <a:spcPts val="360"/>
              </a:spcBef>
              <a:spcAft>
                <a:spcPts val="0"/>
              </a:spcAft>
              <a:buClr>
                <a:schemeClr val="lt1"/>
              </a:buClr>
              <a:buSzPts val="1620"/>
              <a:buNone/>
              <a:defRPr/>
            </a:lvl4pPr>
            <a:lvl5pPr marL="2286000" lvl="4" indent="-228600" algn="l" rtl="0">
              <a:lnSpc>
                <a:spcPct val="100000"/>
              </a:lnSpc>
              <a:spcBef>
                <a:spcPts val="360"/>
              </a:spcBef>
              <a:spcAft>
                <a:spcPts val="0"/>
              </a:spcAft>
              <a:buClr>
                <a:schemeClr val="lt1"/>
              </a:buClr>
              <a:buSzPts val="1620"/>
              <a:buNone/>
              <a:defRPr/>
            </a:lvl5pPr>
            <a:lvl6pPr marL="2743200" lvl="5" indent="-228600" algn="l" rtl="0">
              <a:spcBef>
                <a:spcPts val="360"/>
              </a:spcBef>
              <a:spcAft>
                <a:spcPts val="0"/>
              </a:spcAft>
              <a:buClr>
                <a:schemeClr val="lt1"/>
              </a:buClr>
              <a:buSzPts val="1800"/>
              <a:buNone/>
              <a:defRPr/>
            </a:lvl6pPr>
            <a:lvl7pPr marL="3200400" lvl="6" indent="-228600" algn="l" rtl="0">
              <a:spcBef>
                <a:spcPts val="360"/>
              </a:spcBef>
              <a:spcAft>
                <a:spcPts val="0"/>
              </a:spcAft>
              <a:buClr>
                <a:schemeClr val="lt1"/>
              </a:buClr>
              <a:buSzPts val="1800"/>
              <a:buNone/>
              <a:defRPr/>
            </a:lvl7pPr>
            <a:lvl8pPr marL="3657600" lvl="7" indent="-342900" algn="l" rtl="0">
              <a:spcBef>
                <a:spcPts val="360"/>
              </a:spcBef>
              <a:spcAft>
                <a:spcPts val="0"/>
              </a:spcAft>
              <a:buClr>
                <a:schemeClr val="lt1"/>
              </a:buClr>
              <a:buSzPts val="1800"/>
              <a:buChar char="•"/>
              <a:defRPr/>
            </a:lvl8pPr>
            <a:lvl9pPr marL="4114800" lvl="8" indent="-342900" algn="l" rtl="0">
              <a:spcBef>
                <a:spcPts val="360"/>
              </a:spcBef>
              <a:spcAft>
                <a:spcPts val="0"/>
              </a:spcAft>
              <a:buClr>
                <a:schemeClr val="lt1"/>
              </a:buClr>
              <a:buSzPts val="1800"/>
              <a:buChar char="•"/>
              <a:defRPr/>
            </a:lvl9pPr>
          </a:lstStyle>
          <a:p>
            <a:endParaRPr/>
          </a:p>
        </p:txBody>
      </p:sp>
      <p:cxnSp>
        <p:nvCxnSpPr>
          <p:cNvPr id="191" name="Google Shape;191;gb98d7bd797_0_2770"/>
          <p:cNvCxnSpPr/>
          <p:nvPr/>
        </p:nvCxnSpPr>
        <p:spPr>
          <a:xfrm>
            <a:off x="1220554" y="4194324"/>
            <a:ext cx="8816100" cy="0"/>
          </a:xfrm>
          <a:prstGeom prst="straightConnector1">
            <a:avLst/>
          </a:prstGeom>
          <a:noFill/>
          <a:ln w="12700" cap="flat" cmpd="sng">
            <a:solidFill>
              <a:schemeClr val="accent2"/>
            </a:solidFill>
            <a:prstDash val="solid"/>
            <a:round/>
            <a:headEnd type="none" w="sm" len="sm"/>
            <a:tailEnd type="none" w="sm" len="sm"/>
          </a:ln>
        </p:spPr>
      </p:cxnSp>
      <p:sp>
        <p:nvSpPr>
          <p:cNvPr id="192" name="Google Shape;192;gb98d7bd797_0_2770"/>
          <p:cNvSpPr/>
          <p:nvPr/>
        </p:nvSpPr>
        <p:spPr>
          <a:xfrm>
            <a:off x="9739312" y="3258677"/>
            <a:ext cx="1870200" cy="1870200"/>
          </a:xfrm>
          <a:prstGeom prst="ellipse">
            <a:avLst/>
          </a:prstGeom>
          <a:solidFill>
            <a:schemeClr val="bg1"/>
          </a:solidFill>
          <a:ln>
            <a:noFill/>
          </a:ln>
          <a:effectLst>
            <a:outerShdw blurRad="381000" algn="tl" rotWithShape="0">
              <a:schemeClr val="accent1">
                <a:alpha val="70000"/>
              </a:schemeClr>
            </a:outerShdw>
          </a:effectLst>
        </p:spPr>
        <p:txBody>
          <a:bodyPr spcFirstLastPara="1" wrap="square" lIns="91425" tIns="1737100" rIns="91425" bIns="46625" anchor="t" anchorCtr="0">
            <a:noAutofit/>
          </a:bodyPr>
          <a:lstStyle/>
          <a:p>
            <a:pPr marL="0" marR="0" lvl="0" indent="0" algn="l" rtl="0">
              <a:spcBef>
                <a:spcPts val="0"/>
              </a:spcBef>
              <a:spcAft>
                <a:spcPts val="0"/>
              </a:spcAft>
              <a:buNone/>
            </a:pPr>
            <a:endParaRPr sz="1800">
              <a:solidFill>
                <a:srgbClr val="FFFFFF"/>
              </a:solidFill>
              <a:latin typeface="Quattrocento Sans"/>
              <a:ea typeface="Quattrocento Sans"/>
              <a:cs typeface="Quattrocento Sans"/>
              <a:sym typeface="Quattrocento Sans"/>
            </a:endParaRPr>
          </a:p>
        </p:txBody>
      </p:sp>
    </p:spTree>
    <p:extLst>
      <p:ext uri="{BB962C8B-B14F-4D97-AF65-F5344CB8AC3E}">
        <p14:creationId xmlns:p14="http://schemas.microsoft.com/office/powerpoint/2010/main" val="3957269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2_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8FDC8A-475A-43D9-B45D-66EA5AFD5A40}"/>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77801277"/>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Subtitle">
    <p:spTree>
      <p:nvGrpSpPr>
        <p:cNvPr id="1" name=""/>
        <p:cNvGrpSpPr/>
        <p:nvPr/>
      </p:nvGrpSpPr>
      <p:grpSpPr>
        <a:xfrm>
          <a:off x="0" y="0"/>
          <a:ext cx="0" cy="0"/>
          <a:chOff x="0" y="0"/>
          <a:chExt cx="0" cy="0"/>
        </a:xfrm>
      </p:grpSpPr>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5216" y="1029710"/>
            <a:ext cx="1101852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chemeClr val="accent2"/>
                </a:solidFill>
                <a:latin typeface="+mn-lt"/>
              </a:defRPr>
            </a:lvl1pPr>
          </a:lstStyle>
          <a:p>
            <a:pPr lvl="0"/>
            <a:r>
              <a:rPr lang="en-US" err="1"/>
              <a:t>Subheader</a:t>
            </a:r>
            <a:endParaRPr lang="en-US"/>
          </a:p>
        </p:txBody>
      </p:sp>
      <p:sp>
        <p:nvSpPr>
          <p:cNvPr id="2" name="Title 1">
            <a:extLst>
              <a:ext uri="{FF2B5EF4-FFF2-40B4-BE49-F238E27FC236}">
                <a16:creationId xmlns:a16="http://schemas.microsoft.com/office/drawing/2014/main" id="{A4D502B9-4A70-4804-8042-4D27A3BB3967}"/>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0626747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ENTER">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4086911386"/>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6937723"/>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_CENTER LOW">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868015"/>
            <a:ext cx="11018520" cy="553998"/>
          </a:xfrm>
        </p:spPr>
        <p:txBody>
          <a:bodyP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363623876"/>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ENTER &amp; SUB">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4200" y="1128911"/>
            <a:ext cx="11018520" cy="307777"/>
          </a:xfrm>
          <a:noFill/>
        </p:spPr>
        <p:txBody>
          <a:bodyPr wrap="square" lIns="0" tIns="0" rIns="0" bIns="0">
            <a:spAutoFit/>
          </a:bodyPr>
          <a:lstStyle>
            <a:lvl1pPr marL="0" indent="0" algn="ctr">
              <a:spcBef>
                <a:spcPts val="0"/>
              </a:spcBef>
              <a:spcAft>
                <a:spcPts val="0"/>
              </a:spcAft>
              <a:buFont typeface="Arial" panose="020B0604020202020204" pitchFamily="34" charset="0"/>
              <a:buNone/>
              <a:defRPr sz="2000" spc="0" baseline="0">
                <a:solidFill>
                  <a:schemeClr val="accent2"/>
                </a:solidFill>
                <a:latin typeface="+mn-lt"/>
              </a:defRPr>
            </a:lvl1pPr>
          </a:lstStyle>
          <a:p>
            <a:pPr lvl="0"/>
            <a:r>
              <a:rPr lang="en-US" err="1"/>
              <a:t>Subheader</a:t>
            </a:r>
            <a:endParaRPr lang="en-US"/>
          </a:p>
        </p:txBody>
      </p:sp>
    </p:spTree>
    <p:extLst>
      <p:ext uri="{BB962C8B-B14F-4D97-AF65-F5344CB8AC3E}">
        <p14:creationId xmlns:p14="http://schemas.microsoft.com/office/powerpoint/2010/main" val="66748351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_Title Sub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5216" y="1029710"/>
            <a:ext cx="1101852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chemeClr val="accent2"/>
                </a:solidFill>
                <a:latin typeface="+mn-lt"/>
              </a:defRPr>
            </a:lvl1pPr>
          </a:lstStyle>
          <a:p>
            <a:pPr lvl="0"/>
            <a:r>
              <a:rPr lang="en-US" err="1"/>
              <a:t>Subheader</a:t>
            </a:r>
            <a:endParaRPr lang="en-US"/>
          </a:p>
        </p:txBody>
      </p:sp>
    </p:spTree>
    <p:extLst>
      <p:ext uri="{BB962C8B-B14F-4D97-AF65-F5344CB8AC3E}">
        <p14:creationId xmlns:p14="http://schemas.microsoft.com/office/powerpoint/2010/main" val="164098092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CENTER &amp; SUB">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4200" y="1128911"/>
            <a:ext cx="11018520" cy="307777"/>
          </a:xfrm>
          <a:noFill/>
        </p:spPr>
        <p:txBody>
          <a:bodyPr wrap="square" lIns="0" tIns="0" rIns="0" bIns="0">
            <a:spAutoFit/>
          </a:bodyPr>
          <a:lstStyle>
            <a:lvl1pPr marL="0" indent="0" algn="ctr">
              <a:spcBef>
                <a:spcPts val="0"/>
              </a:spcBef>
              <a:spcAft>
                <a:spcPts val="0"/>
              </a:spcAft>
              <a:buFont typeface="Arial" panose="020B0604020202020204" pitchFamily="34" charset="0"/>
              <a:buNone/>
              <a:defRPr sz="2000" spc="0" baseline="0">
                <a:solidFill>
                  <a:schemeClr val="accent2"/>
                </a:solidFill>
                <a:latin typeface="+mj-lt"/>
              </a:defRPr>
            </a:lvl1pPr>
          </a:lstStyle>
          <a:p>
            <a:pPr lvl="0"/>
            <a:r>
              <a:rPr lang="en-US" err="1"/>
              <a:t>Subheader</a:t>
            </a:r>
            <a:endParaRPr lang="en-US"/>
          </a:p>
        </p:txBody>
      </p:sp>
    </p:spTree>
    <p:extLst>
      <p:ext uri="{BB962C8B-B14F-4D97-AF65-F5344CB8AC3E}">
        <p14:creationId xmlns:p14="http://schemas.microsoft.com/office/powerpoint/2010/main" val="182291455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9578499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2_Title Sub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5216" y="1029710"/>
            <a:ext cx="1101852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chemeClr val="accent2"/>
                </a:solidFill>
                <a:latin typeface="+mj-lt"/>
              </a:defRPr>
            </a:lvl1pPr>
          </a:lstStyle>
          <a:p>
            <a:pPr lvl="0"/>
            <a:r>
              <a:rPr lang="en-US" err="1"/>
              <a:t>Subheader</a:t>
            </a:r>
            <a:endParaRPr lang="en-US"/>
          </a:p>
        </p:txBody>
      </p:sp>
    </p:spTree>
    <p:extLst>
      <p:ext uri="{BB962C8B-B14F-4D97-AF65-F5344CB8AC3E}">
        <p14:creationId xmlns:p14="http://schemas.microsoft.com/office/powerpoint/2010/main" val="268347377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HALLENGE | IMPACT Text - Bottom">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userDrawn="1"/>
        </p:nvSpPr>
        <p:spPr bwMode="auto">
          <a:xfrm>
            <a:off x="5546361" y="1419423"/>
            <a:ext cx="6364902" cy="4032667"/>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1436688"/>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584203" y="5853281"/>
            <a:ext cx="11314110" cy="605300"/>
          </a:xfrm>
        </p:spPr>
        <p:txBody>
          <a:bodyPr/>
          <a:lstStyle>
            <a:lvl1pPr marL="0" indent="0">
              <a:spcBef>
                <a:spcPts val="1200"/>
              </a:spcBef>
              <a:buNone/>
              <a:defRPr sz="1800">
                <a:solidFill>
                  <a:schemeClr val="tx1"/>
                </a:solidFill>
              </a:defRPr>
            </a:lvl1pPr>
            <a:lvl2pPr marL="0" indent="0">
              <a:buNone/>
              <a:defRPr sz="1400">
                <a:solidFill>
                  <a:schemeClr val="tx1"/>
                </a:solidFill>
              </a:defRPr>
            </a:lvl2pPr>
            <a:lvl3pPr marL="0" indent="0">
              <a:buNone/>
              <a:defRPr sz="1100">
                <a:solidFill>
                  <a:schemeClr val="tx1"/>
                </a:solidFill>
              </a:defRPr>
            </a:lvl3pPr>
            <a:lvl4pPr marL="0" indent="0">
              <a:buNone/>
              <a:defRPr sz="1050">
                <a:solidFill>
                  <a:schemeClr val="tx1"/>
                </a:solidFill>
              </a:defRPr>
            </a:lvl4pPr>
            <a:lvl5pPr marL="0" indent="0">
              <a:buNone/>
              <a:defRPr sz="1050">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userDrawn="1"/>
        </p:nvCxnSpPr>
        <p:spPr>
          <a:xfrm>
            <a:off x="481263" y="5613072"/>
            <a:ext cx="11417050"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188631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_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4755524" cy="430887"/>
          </a:xfrm>
        </p:spPr>
        <p:txBody>
          <a:bodyPr/>
          <a:lstStyle>
            <a:lvl1pPr algn="l">
              <a:defRPr sz="2800">
                <a:solidFill>
                  <a:schemeClr val="tx1"/>
                </a:solidFill>
              </a:defRPr>
            </a:lvl1pPr>
          </a:lstStyle>
          <a:p>
            <a:r>
              <a:rPr lang="en-US"/>
              <a:t>Click to edit Master title style</a:t>
            </a: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2017713"/>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3EEB27B6-F18C-4938-B5BC-59064F2ECE0C}"/>
              </a:ext>
            </a:extLst>
          </p:cNvPr>
          <p:cNvSpPr>
            <a:spLocks noGrp="1"/>
          </p:cNvSpPr>
          <p:nvPr>
            <p:ph type="pic" sz="quarter" idx="14"/>
          </p:nvPr>
        </p:nvSpPr>
        <p:spPr>
          <a:xfrm>
            <a:off x="5603875" y="0"/>
            <a:ext cx="6588125" cy="6858000"/>
          </a:xfrm>
        </p:spPr>
        <p:txBody>
          <a:bodyPr/>
          <a:lstStyle/>
          <a:p>
            <a:endParaRPr lang="en-US"/>
          </a:p>
        </p:txBody>
      </p:sp>
    </p:spTree>
    <p:extLst>
      <p:ext uri="{BB962C8B-B14F-4D97-AF65-F5344CB8AC3E}">
        <p14:creationId xmlns:p14="http://schemas.microsoft.com/office/powerpoint/2010/main" val="81990848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2_CHALLENGE | IMPACT } CUSTOMER Logo &amp; Quote">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7457814" y="2017713"/>
            <a:ext cx="3674378" cy="1395254"/>
          </a:xfrm>
        </p:spPr>
        <p:txBody>
          <a:bodyPr/>
          <a:lstStyle>
            <a:lvl1pPr marL="0" indent="0">
              <a:spcBef>
                <a:spcPts val="2400"/>
              </a:spcBef>
              <a:buNone/>
              <a:defRPr sz="2400">
                <a:solidFill>
                  <a:schemeClr val="tx1"/>
                </a:solidFill>
              </a:defRPr>
            </a:lvl1pPr>
            <a:lvl2pPr marL="0" indent="0">
              <a:spcBef>
                <a:spcPts val="800"/>
              </a:spcBef>
              <a:buNone/>
              <a:defRPr sz="1800">
                <a:solidFill>
                  <a:schemeClr val="accent1"/>
                </a:solidFill>
              </a:defRPr>
            </a:lvl2pPr>
            <a:lvl3pPr marL="0" indent="0">
              <a:spcBef>
                <a:spcPts val="0"/>
              </a:spcBef>
              <a:buNone/>
              <a:defRPr sz="1600"/>
            </a:lvl3pPr>
            <a:lvl4pPr marL="0" indent="0">
              <a:spcBef>
                <a:spcPts val="0"/>
              </a:spcBef>
              <a:buNone/>
              <a:defRPr sz="1400"/>
            </a:lvl4pPr>
            <a:lvl5pPr marL="0" indent="0">
              <a:spcBef>
                <a:spcPts val="0"/>
              </a:spcBef>
              <a:buNone/>
              <a:defRPr sz="12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3EEB27B6-F18C-4938-B5BC-59064F2ECE0C}"/>
              </a:ext>
            </a:extLst>
          </p:cNvPr>
          <p:cNvSpPr>
            <a:spLocks noGrp="1"/>
          </p:cNvSpPr>
          <p:nvPr>
            <p:ph type="pic" sz="quarter" idx="14"/>
          </p:nvPr>
        </p:nvSpPr>
        <p:spPr>
          <a:xfrm>
            <a:off x="-1" y="0"/>
            <a:ext cx="6588125" cy="6858000"/>
          </a:xfrm>
        </p:spPr>
        <p:txBody>
          <a:bodyPr/>
          <a:lstStyle/>
          <a:p>
            <a:endParaRPr lang="en-US"/>
          </a:p>
        </p:txBody>
      </p:sp>
    </p:spTree>
    <p:extLst>
      <p:ext uri="{BB962C8B-B14F-4D97-AF65-F5344CB8AC3E}">
        <p14:creationId xmlns:p14="http://schemas.microsoft.com/office/powerpoint/2010/main" val="4294833287"/>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_Split, subheads">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89" y="1436688"/>
            <a:ext cx="4206240" cy="1077218"/>
          </a:xfrm>
        </p:spPr>
        <p:txBody>
          <a:bodyPr wrap="square">
            <a:spAutoFit/>
          </a:bodyPr>
          <a:lstStyle>
            <a:lvl1pPr marL="0" indent="0">
              <a:spcBef>
                <a:spcPts val="1200"/>
              </a:spcBef>
              <a:buNone/>
              <a:defRPr sz="1600">
                <a:solidFill>
                  <a:schemeClr val="accent2"/>
                </a:solidFill>
                <a:latin typeface="+mj-lt"/>
              </a:defRPr>
            </a:lvl1pPr>
            <a:lvl2pPr marL="0" indent="0">
              <a:buFont typeface="Arial" panose="020B0604020202020204" pitchFamily="34" charset="0"/>
              <a:buNone/>
              <a:defRPr sz="1200"/>
            </a:lvl2pPr>
            <a:lvl3pPr marL="457200" indent="0">
              <a:buNone/>
              <a:defRPr sz="1100"/>
            </a:lvl3pPr>
            <a:lvl4pPr marL="685800" indent="0">
              <a:buNone/>
              <a:defRPr sz="1050"/>
            </a:lvl4pPr>
            <a:lvl5pPr marL="914400" indent="0">
              <a:buNone/>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7460687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1C013DD-39FE-4B5E-9F9A-82A289A47B64}"/>
              </a:ext>
            </a:extLst>
          </p:cNvPr>
          <p:cNvSpPr>
            <a:spLocks noGrp="1"/>
          </p:cNvSpPr>
          <p:nvPr>
            <p:ph type="title"/>
          </p:nvPr>
        </p:nvSpPr>
        <p:spPr>
          <a:xfrm>
            <a:off x="427038" y="556382"/>
            <a:ext cx="11303917" cy="635832"/>
          </a:xfrm>
        </p:spPr>
        <p:txBody>
          <a:bodyPr/>
          <a:lstStyle/>
          <a:p>
            <a:r>
              <a:rPr lang="en-US"/>
              <a:t>Click to edit Master title style</a:t>
            </a:r>
          </a:p>
        </p:txBody>
      </p:sp>
      <p:sp>
        <p:nvSpPr>
          <p:cNvPr id="4" name="Text Box 3">
            <a:extLst>
              <a:ext uri="{FF2B5EF4-FFF2-40B4-BE49-F238E27FC236}">
                <a16:creationId xmlns:a16="http://schemas.microsoft.com/office/drawing/2014/main" id="{5AA7E7BE-8BB0-4F30-B5D2-52BE74A235A5}"/>
              </a:ext>
            </a:extLst>
          </p:cNvPr>
          <p:cNvSpPr txBox="1">
            <a:spLocks noChangeArrowheads="1"/>
          </p:cNvSpPr>
          <p:nvPr userDrawn="1"/>
        </p:nvSpPr>
        <p:spPr bwMode="blackWhite">
          <a:xfrm>
            <a:off x="427038" y="6458804"/>
            <a:ext cx="3706669" cy="215444"/>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700">
                <a:solidFill>
                  <a:schemeClr val="accent6">
                    <a:lumMod val="75000"/>
                  </a:schemeClr>
                </a:solidFill>
                <a:cs typeface="Segoe UI" pitchFamily="34" charset="0"/>
              </a:rPr>
              <a:t>©Microsoft Corporation</a:t>
            </a:r>
            <a:br>
              <a:rPr lang="en-US" sz="700">
                <a:solidFill>
                  <a:schemeClr val="accent6">
                    <a:lumMod val="75000"/>
                  </a:schemeClr>
                </a:solidFill>
                <a:cs typeface="Segoe UI" pitchFamily="34" charset="0"/>
              </a:rPr>
            </a:br>
            <a:r>
              <a:rPr lang="en-US" sz="700">
                <a:solidFill>
                  <a:schemeClr val="accent6">
                    <a:lumMod val="75000"/>
                  </a:schemeClr>
                </a:solidFill>
                <a:cs typeface="Segoe UI" pitchFamily="34" charset="0"/>
              </a:rPr>
              <a:t>Azure </a:t>
            </a:r>
          </a:p>
        </p:txBody>
      </p:sp>
    </p:spTree>
    <p:extLst>
      <p:ext uri="{BB962C8B-B14F-4D97-AF65-F5344CB8AC3E}">
        <p14:creationId xmlns:p14="http://schemas.microsoft.com/office/powerpoint/2010/main" val="1710147077"/>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plit, no subheads">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89" y="1436688"/>
            <a:ext cx="4206240" cy="1077218"/>
          </a:xfrm>
        </p:spPr>
        <p:txBody>
          <a:bodyPr wrap="square">
            <a:spAutoFit/>
          </a:bodyPr>
          <a:lstStyle>
            <a:lvl1pPr marL="0" indent="0">
              <a:spcBef>
                <a:spcPts val="1200"/>
              </a:spcBef>
              <a:buNone/>
              <a:defRPr sz="1600">
                <a:solidFill>
                  <a:schemeClr val="tx1"/>
                </a:solidFill>
                <a:latin typeface="+mn-lt"/>
              </a:defRPr>
            </a:lvl1pPr>
            <a:lvl2pPr marL="0" indent="0">
              <a:buFont typeface="Arial" panose="020B0604020202020204" pitchFamily="34" charset="0"/>
              <a:buNone/>
              <a:defRPr sz="1200"/>
            </a:lvl2pPr>
            <a:lvl3pPr marL="457200" indent="0">
              <a:buNone/>
              <a:defRPr sz="1100"/>
            </a:lvl3pPr>
            <a:lvl4pPr marL="685800" indent="0">
              <a:buNone/>
              <a:defRPr sz="1050"/>
            </a:lvl4pPr>
            <a:lvl5pPr marL="914400" indent="0">
              <a:buNone/>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9971675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userDrawn="1"/>
        </p:nvSpPr>
        <p:spPr bwMode="auto">
          <a:xfrm>
            <a:off x="5546361" y="1419423"/>
            <a:ext cx="6364902" cy="4032667"/>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1436688"/>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3855744" y="5853281"/>
            <a:ext cx="7413116" cy="605300"/>
          </a:xfrm>
        </p:spPr>
        <p:txBody>
          <a:bodyPr/>
          <a:lstStyle>
            <a:lvl1pPr marL="0" indent="0">
              <a:spcBef>
                <a:spcPts val="1200"/>
              </a:spcBef>
              <a:buNone/>
              <a:defRPr sz="1800">
                <a:solidFill>
                  <a:schemeClr val="tx1"/>
                </a:solidFill>
              </a:defRPr>
            </a:lvl1pPr>
            <a:lvl2pPr marL="0" indent="0">
              <a:buNone/>
              <a:defRPr sz="1400">
                <a:solidFill>
                  <a:schemeClr val="tx1"/>
                </a:solidFill>
              </a:defRPr>
            </a:lvl2pPr>
            <a:lvl3pPr marL="0" indent="0">
              <a:buNone/>
              <a:defRPr sz="1100">
                <a:solidFill>
                  <a:schemeClr val="tx1"/>
                </a:solidFill>
              </a:defRPr>
            </a:lvl3pPr>
            <a:lvl4pPr marL="0" indent="0">
              <a:buNone/>
              <a:defRPr sz="1050">
                <a:solidFill>
                  <a:schemeClr val="tx1"/>
                </a:solidFill>
              </a:defRPr>
            </a:lvl4pPr>
            <a:lvl5pPr marL="0" indent="0">
              <a:buNone/>
              <a:defRPr sz="1050">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userDrawn="1"/>
        </p:nvCxnSpPr>
        <p:spPr>
          <a:xfrm>
            <a:off x="481263" y="5613072"/>
            <a:ext cx="11417050"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8" name="learning">
            <a:extLst>
              <a:ext uri="{FF2B5EF4-FFF2-40B4-BE49-F238E27FC236}">
                <a16:creationId xmlns:a16="http://schemas.microsoft.com/office/drawing/2014/main" id="{A29CBE6D-B516-4E0E-BC8A-B321251A3A7A}"/>
              </a:ext>
            </a:extLst>
          </p:cNvPr>
          <p:cNvGrpSpPr>
            <a:grpSpLocks noChangeAspect="1"/>
          </p:cNvGrpSpPr>
          <p:nvPr userDrawn="1"/>
        </p:nvGrpSpPr>
        <p:grpSpPr>
          <a:xfrm rot="10800000" flipH="1">
            <a:off x="3298517" y="5709079"/>
            <a:ext cx="369748" cy="288403"/>
            <a:chOff x="7383299" y="4598006"/>
            <a:chExt cx="476250" cy="371475"/>
          </a:xfrm>
        </p:grpSpPr>
        <p:sp>
          <p:nvSpPr>
            <p:cNvPr id="10" name="Freeform: Shape 9">
              <a:extLst>
                <a:ext uri="{FF2B5EF4-FFF2-40B4-BE49-F238E27FC236}">
                  <a16:creationId xmlns:a16="http://schemas.microsoft.com/office/drawing/2014/main" id="{40062532-DEAB-46C9-BBF1-95D2C44B4ADC}"/>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1" name="Freeform: Shape 10">
              <a:extLst>
                <a:ext uri="{FF2B5EF4-FFF2-40B4-BE49-F238E27FC236}">
                  <a16:creationId xmlns:a16="http://schemas.microsoft.com/office/drawing/2014/main" id="{79E6B07A-63AA-41ED-8FF9-C500A869B6EB}"/>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grpSp>
        <p:nvGrpSpPr>
          <p:cNvPr id="15" name="learning">
            <a:extLst>
              <a:ext uri="{FF2B5EF4-FFF2-40B4-BE49-F238E27FC236}">
                <a16:creationId xmlns:a16="http://schemas.microsoft.com/office/drawing/2014/main" id="{07A11020-593F-444A-B45F-34B66EC741B7}"/>
              </a:ext>
            </a:extLst>
          </p:cNvPr>
          <p:cNvGrpSpPr>
            <a:grpSpLocks noChangeAspect="1"/>
          </p:cNvGrpSpPr>
          <p:nvPr userDrawn="1"/>
        </p:nvGrpSpPr>
        <p:grpSpPr>
          <a:xfrm flipH="1">
            <a:off x="11504806" y="6443700"/>
            <a:ext cx="203953" cy="159083"/>
            <a:chOff x="7383299" y="4598006"/>
            <a:chExt cx="476250" cy="371475"/>
          </a:xfrm>
        </p:grpSpPr>
        <p:sp>
          <p:nvSpPr>
            <p:cNvPr id="16" name="Freeform: Shape 15">
              <a:extLst>
                <a:ext uri="{FF2B5EF4-FFF2-40B4-BE49-F238E27FC236}">
                  <a16:creationId xmlns:a16="http://schemas.microsoft.com/office/drawing/2014/main" id="{49321792-9AFE-47FB-97A4-2F4FD4A9C329}"/>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8" name="Freeform: Shape 17">
              <a:extLst>
                <a:ext uri="{FF2B5EF4-FFF2-40B4-BE49-F238E27FC236}">
                  <a16:creationId xmlns:a16="http://schemas.microsoft.com/office/drawing/2014/main" id="{CCFCFA21-587F-4BC9-8B78-740FE131062E}"/>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spTree>
    <p:extLst>
      <p:ext uri="{BB962C8B-B14F-4D97-AF65-F5344CB8AC3E}">
        <p14:creationId xmlns:p14="http://schemas.microsoft.com/office/powerpoint/2010/main" val="754579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3_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userDrawn="1"/>
        </p:nvSpPr>
        <p:spPr bwMode="auto">
          <a:xfrm>
            <a:off x="5923987" y="1658679"/>
            <a:ext cx="5987276" cy="3600421"/>
          </a:xfrm>
          <a:prstGeom prst="rect">
            <a:avLst/>
          </a:prstGeom>
          <a:solidFill>
            <a:schemeClr val="tx1"/>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1658679"/>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3855744" y="5853281"/>
            <a:ext cx="7413116" cy="605300"/>
          </a:xfrm>
        </p:spPr>
        <p:txBody>
          <a:bodyPr/>
          <a:lstStyle>
            <a:lvl1pPr marL="0" indent="0">
              <a:spcBef>
                <a:spcPts val="1200"/>
              </a:spcBef>
              <a:buNone/>
              <a:defRPr sz="1800">
                <a:solidFill>
                  <a:schemeClr val="tx1"/>
                </a:solidFill>
              </a:defRPr>
            </a:lvl1pPr>
            <a:lvl2pPr marL="0" indent="0">
              <a:buNone/>
              <a:defRPr sz="1400">
                <a:solidFill>
                  <a:schemeClr val="tx1"/>
                </a:solidFill>
              </a:defRPr>
            </a:lvl2pPr>
            <a:lvl3pPr marL="0" indent="0">
              <a:buNone/>
              <a:defRPr sz="1100">
                <a:solidFill>
                  <a:schemeClr val="tx1"/>
                </a:solidFill>
              </a:defRPr>
            </a:lvl3pPr>
            <a:lvl4pPr marL="0" indent="0">
              <a:buNone/>
              <a:defRPr sz="1050">
                <a:solidFill>
                  <a:schemeClr val="tx1"/>
                </a:solidFill>
              </a:defRPr>
            </a:lvl4pPr>
            <a:lvl5pPr marL="0" indent="0">
              <a:buNone/>
              <a:defRPr sz="1050">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userDrawn="1"/>
        </p:nvCxnSpPr>
        <p:spPr>
          <a:xfrm>
            <a:off x="481263" y="5505978"/>
            <a:ext cx="11417050"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8" name="learning">
            <a:extLst>
              <a:ext uri="{FF2B5EF4-FFF2-40B4-BE49-F238E27FC236}">
                <a16:creationId xmlns:a16="http://schemas.microsoft.com/office/drawing/2014/main" id="{A29CBE6D-B516-4E0E-BC8A-B321251A3A7A}"/>
              </a:ext>
            </a:extLst>
          </p:cNvPr>
          <p:cNvGrpSpPr>
            <a:grpSpLocks noChangeAspect="1"/>
          </p:cNvGrpSpPr>
          <p:nvPr userDrawn="1"/>
        </p:nvGrpSpPr>
        <p:grpSpPr>
          <a:xfrm rot="10800000" flipH="1">
            <a:off x="3298517" y="5709079"/>
            <a:ext cx="369748" cy="288403"/>
            <a:chOff x="7383299" y="4598006"/>
            <a:chExt cx="476250" cy="371475"/>
          </a:xfrm>
        </p:grpSpPr>
        <p:sp>
          <p:nvSpPr>
            <p:cNvPr id="10" name="Freeform: Shape 9">
              <a:extLst>
                <a:ext uri="{FF2B5EF4-FFF2-40B4-BE49-F238E27FC236}">
                  <a16:creationId xmlns:a16="http://schemas.microsoft.com/office/drawing/2014/main" id="{40062532-DEAB-46C9-BBF1-95D2C44B4ADC}"/>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1" name="Freeform: Shape 10">
              <a:extLst>
                <a:ext uri="{FF2B5EF4-FFF2-40B4-BE49-F238E27FC236}">
                  <a16:creationId xmlns:a16="http://schemas.microsoft.com/office/drawing/2014/main" id="{79E6B07A-63AA-41ED-8FF9-C500A869B6EB}"/>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grpSp>
        <p:nvGrpSpPr>
          <p:cNvPr id="15" name="learning">
            <a:extLst>
              <a:ext uri="{FF2B5EF4-FFF2-40B4-BE49-F238E27FC236}">
                <a16:creationId xmlns:a16="http://schemas.microsoft.com/office/drawing/2014/main" id="{07A11020-593F-444A-B45F-34B66EC741B7}"/>
              </a:ext>
            </a:extLst>
          </p:cNvPr>
          <p:cNvGrpSpPr>
            <a:grpSpLocks noChangeAspect="1"/>
          </p:cNvGrpSpPr>
          <p:nvPr userDrawn="1"/>
        </p:nvGrpSpPr>
        <p:grpSpPr>
          <a:xfrm flipH="1">
            <a:off x="11504806" y="6443700"/>
            <a:ext cx="203953" cy="159083"/>
            <a:chOff x="7383299" y="4598006"/>
            <a:chExt cx="476250" cy="371475"/>
          </a:xfrm>
        </p:grpSpPr>
        <p:sp>
          <p:nvSpPr>
            <p:cNvPr id="16" name="Freeform: Shape 15">
              <a:extLst>
                <a:ext uri="{FF2B5EF4-FFF2-40B4-BE49-F238E27FC236}">
                  <a16:creationId xmlns:a16="http://schemas.microsoft.com/office/drawing/2014/main" id="{49321792-9AFE-47FB-97A4-2F4FD4A9C329}"/>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8" name="Freeform: Shape 17">
              <a:extLst>
                <a:ext uri="{FF2B5EF4-FFF2-40B4-BE49-F238E27FC236}">
                  <a16:creationId xmlns:a16="http://schemas.microsoft.com/office/drawing/2014/main" id="{CCFCFA21-587F-4BC9-8B78-740FE131062E}"/>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sp>
        <p:nvSpPr>
          <p:cNvPr id="14" name="Text Placeholder 5">
            <a:extLst>
              <a:ext uri="{FF2B5EF4-FFF2-40B4-BE49-F238E27FC236}">
                <a16:creationId xmlns:a16="http://schemas.microsoft.com/office/drawing/2014/main" id="{0325CEAA-3216-4B9E-B72E-8076ED461A94}"/>
              </a:ext>
            </a:extLst>
          </p:cNvPr>
          <p:cNvSpPr>
            <a:spLocks noGrp="1"/>
          </p:cNvSpPr>
          <p:nvPr>
            <p:ph type="body" sz="quarter" idx="10"/>
          </p:nvPr>
        </p:nvSpPr>
        <p:spPr>
          <a:xfrm>
            <a:off x="588263" y="1030052"/>
            <a:ext cx="11021125" cy="310863"/>
          </a:xfrm>
        </p:spPr>
        <p:txBody>
          <a:bodyPr/>
          <a:lstStyle>
            <a:lvl1pPr marL="0" indent="0" algn="ctr">
              <a:buNone/>
              <a:defRPr kumimoji="0" lang="en-US" sz="2000" b="0" i="0" u="none" strike="noStrike" kern="1200" cap="none" spc="0" normalizeH="0" baseline="0" dirty="0" smtClean="0">
                <a:ln>
                  <a:noFill/>
                </a:ln>
                <a:solidFill>
                  <a:schemeClr val="accent2">
                    <a:lumMod val="75000"/>
                  </a:schemeClr>
                </a:solidFill>
                <a:effectLst/>
                <a:uLnTx/>
                <a:uFillTx/>
                <a:latin typeface="Segoe UI"/>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147500962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4_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userDrawn="1"/>
        </p:nvSpPr>
        <p:spPr bwMode="auto">
          <a:xfrm>
            <a:off x="5923987" y="1658679"/>
            <a:ext cx="5987276" cy="3600421"/>
          </a:xfrm>
          <a:prstGeom prst="rect">
            <a:avLst/>
          </a:prstGeom>
          <a:solidFill>
            <a:schemeClr val="tx1"/>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1658679"/>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3855744" y="5853281"/>
            <a:ext cx="7413116" cy="605300"/>
          </a:xfrm>
        </p:spPr>
        <p:txBody>
          <a:bodyPr/>
          <a:lstStyle>
            <a:lvl1pPr marL="0" indent="0">
              <a:spcBef>
                <a:spcPts val="1200"/>
              </a:spcBef>
              <a:buNone/>
              <a:defRPr sz="1800">
                <a:solidFill>
                  <a:schemeClr val="tx1"/>
                </a:solidFill>
              </a:defRPr>
            </a:lvl1pPr>
            <a:lvl2pPr marL="0" indent="0">
              <a:buNone/>
              <a:defRPr sz="1400">
                <a:solidFill>
                  <a:schemeClr val="tx1"/>
                </a:solidFill>
              </a:defRPr>
            </a:lvl2pPr>
            <a:lvl3pPr marL="0" indent="0">
              <a:buNone/>
              <a:defRPr sz="1100">
                <a:solidFill>
                  <a:schemeClr val="tx1"/>
                </a:solidFill>
              </a:defRPr>
            </a:lvl3pPr>
            <a:lvl4pPr marL="0" indent="0">
              <a:buNone/>
              <a:defRPr sz="1050">
                <a:solidFill>
                  <a:schemeClr val="tx1"/>
                </a:solidFill>
              </a:defRPr>
            </a:lvl4pPr>
            <a:lvl5pPr marL="0" indent="0">
              <a:buNone/>
              <a:defRPr sz="1050">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userDrawn="1"/>
        </p:nvCxnSpPr>
        <p:spPr>
          <a:xfrm>
            <a:off x="481263" y="5505978"/>
            <a:ext cx="11417050"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8" name="learning">
            <a:extLst>
              <a:ext uri="{FF2B5EF4-FFF2-40B4-BE49-F238E27FC236}">
                <a16:creationId xmlns:a16="http://schemas.microsoft.com/office/drawing/2014/main" id="{A29CBE6D-B516-4E0E-BC8A-B321251A3A7A}"/>
              </a:ext>
            </a:extLst>
          </p:cNvPr>
          <p:cNvGrpSpPr>
            <a:grpSpLocks noChangeAspect="1"/>
          </p:cNvGrpSpPr>
          <p:nvPr userDrawn="1"/>
        </p:nvGrpSpPr>
        <p:grpSpPr>
          <a:xfrm rot="10800000" flipH="1">
            <a:off x="3298517" y="5709079"/>
            <a:ext cx="369748" cy="288403"/>
            <a:chOff x="7383299" y="4598006"/>
            <a:chExt cx="476250" cy="371475"/>
          </a:xfrm>
        </p:grpSpPr>
        <p:sp>
          <p:nvSpPr>
            <p:cNvPr id="10" name="Freeform: Shape 9">
              <a:extLst>
                <a:ext uri="{FF2B5EF4-FFF2-40B4-BE49-F238E27FC236}">
                  <a16:creationId xmlns:a16="http://schemas.microsoft.com/office/drawing/2014/main" id="{40062532-DEAB-46C9-BBF1-95D2C44B4ADC}"/>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1" name="Freeform: Shape 10">
              <a:extLst>
                <a:ext uri="{FF2B5EF4-FFF2-40B4-BE49-F238E27FC236}">
                  <a16:creationId xmlns:a16="http://schemas.microsoft.com/office/drawing/2014/main" id="{79E6B07A-63AA-41ED-8FF9-C500A869B6EB}"/>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grpSp>
        <p:nvGrpSpPr>
          <p:cNvPr id="15" name="learning">
            <a:extLst>
              <a:ext uri="{FF2B5EF4-FFF2-40B4-BE49-F238E27FC236}">
                <a16:creationId xmlns:a16="http://schemas.microsoft.com/office/drawing/2014/main" id="{07A11020-593F-444A-B45F-34B66EC741B7}"/>
              </a:ext>
            </a:extLst>
          </p:cNvPr>
          <p:cNvGrpSpPr>
            <a:grpSpLocks noChangeAspect="1"/>
          </p:cNvGrpSpPr>
          <p:nvPr userDrawn="1"/>
        </p:nvGrpSpPr>
        <p:grpSpPr>
          <a:xfrm flipH="1">
            <a:off x="11504806" y="6443700"/>
            <a:ext cx="203953" cy="159083"/>
            <a:chOff x="7383299" y="4598006"/>
            <a:chExt cx="476250" cy="371475"/>
          </a:xfrm>
        </p:grpSpPr>
        <p:sp>
          <p:nvSpPr>
            <p:cNvPr id="16" name="Freeform: Shape 15">
              <a:extLst>
                <a:ext uri="{FF2B5EF4-FFF2-40B4-BE49-F238E27FC236}">
                  <a16:creationId xmlns:a16="http://schemas.microsoft.com/office/drawing/2014/main" id="{49321792-9AFE-47FB-97A4-2F4FD4A9C329}"/>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8" name="Freeform: Shape 17">
              <a:extLst>
                <a:ext uri="{FF2B5EF4-FFF2-40B4-BE49-F238E27FC236}">
                  <a16:creationId xmlns:a16="http://schemas.microsoft.com/office/drawing/2014/main" id="{CCFCFA21-587F-4BC9-8B78-740FE131062E}"/>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sp>
        <p:nvSpPr>
          <p:cNvPr id="14" name="Text Placeholder 5">
            <a:extLst>
              <a:ext uri="{FF2B5EF4-FFF2-40B4-BE49-F238E27FC236}">
                <a16:creationId xmlns:a16="http://schemas.microsoft.com/office/drawing/2014/main" id="{0325CEAA-3216-4B9E-B72E-8076ED461A94}"/>
              </a:ext>
            </a:extLst>
          </p:cNvPr>
          <p:cNvSpPr>
            <a:spLocks noGrp="1"/>
          </p:cNvSpPr>
          <p:nvPr>
            <p:ph type="body" sz="quarter" idx="10"/>
          </p:nvPr>
        </p:nvSpPr>
        <p:spPr>
          <a:xfrm>
            <a:off x="588263" y="1030052"/>
            <a:ext cx="11021125" cy="310863"/>
          </a:xfrm>
        </p:spPr>
        <p:txBody>
          <a:bodyPr/>
          <a:lstStyle>
            <a:lvl1pPr marL="0" indent="0" algn="ctr">
              <a:buNone/>
              <a:defRPr kumimoji="0" lang="en-US" sz="2000" b="0" i="0" u="none" strike="noStrike" kern="1200" cap="none" spc="0" normalizeH="0" baseline="0" dirty="0" smtClean="0">
                <a:ln>
                  <a:noFill/>
                </a:ln>
                <a:solidFill>
                  <a:schemeClr val="accent2">
                    <a:lumMod val="75000"/>
                  </a:schemeClr>
                </a:solidFill>
                <a:effectLst/>
                <a:uLnTx/>
                <a:uFillTx/>
                <a:latin typeface="+mj-lt"/>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261597514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2_centere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2C1CEFE-1175-4BAD-8291-2B32EFCE8BD7}"/>
              </a:ext>
            </a:extLst>
          </p:cNvPr>
          <p:cNvSpPr>
            <a:spLocks noGrp="1"/>
          </p:cNvSpPr>
          <p:nvPr>
            <p:ph type="body" sz="quarter" idx="10"/>
          </p:nvPr>
        </p:nvSpPr>
        <p:spPr>
          <a:xfrm>
            <a:off x="5575369" y="2017713"/>
            <a:ext cx="5845175" cy="1612749"/>
          </a:xfrm>
        </p:spPr>
        <p:txBody>
          <a:bodyPr/>
          <a:lstStyle>
            <a:lvl1pPr marL="0" indent="0">
              <a:spcBef>
                <a:spcPts val="1800"/>
              </a:spcBef>
              <a:buNone/>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E102CF2E-CF5F-42BE-BB25-E94D5850A3C7}"/>
              </a:ext>
            </a:extLst>
          </p:cNvPr>
          <p:cNvSpPr>
            <a:spLocks noGrp="1"/>
          </p:cNvSpPr>
          <p:nvPr>
            <p:ph type="body" sz="quarter" idx="11"/>
          </p:nvPr>
        </p:nvSpPr>
        <p:spPr>
          <a:xfrm>
            <a:off x="584200" y="4101472"/>
            <a:ext cx="3721925" cy="984885"/>
          </a:xfrm>
        </p:spPr>
        <p:txBody>
          <a:bodyPr/>
          <a:lstStyle>
            <a:lvl1pPr marL="0" indent="0" algn="ctr">
              <a:spcBef>
                <a:spcPts val="1800"/>
              </a:spcBef>
              <a:buNone/>
              <a:defRPr sz="3200">
                <a:solidFill>
                  <a:schemeClr val="accent1"/>
                </a:solidFill>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p:txBody>
      </p:sp>
    </p:spTree>
    <p:extLst>
      <p:ext uri="{BB962C8B-B14F-4D97-AF65-F5344CB8AC3E}">
        <p14:creationId xmlns:p14="http://schemas.microsoft.com/office/powerpoint/2010/main" val="2374466239"/>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Lef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B476AC-15C7-4A6E-9874-4133EDCA7D53}"/>
              </a:ext>
            </a:extLst>
          </p:cNvPr>
          <p:cNvSpPr>
            <a:spLocks noGrp="1"/>
          </p:cNvSpPr>
          <p:nvPr>
            <p:ph type="title"/>
          </p:nvPr>
        </p:nvSpPr>
        <p:spPr>
          <a:xfrm>
            <a:off x="588263" y="2145944"/>
            <a:ext cx="5190442" cy="553998"/>
          </a:xfrm>
        </p:spPr>
        <p:txBody>
          <a:bodyPr anchor="b"/>
          <a:lstStyle>
            <a:lvl1pPr>
              <a:defRPr>
                <a:solidFill>
                  <a:schemeClr val="tx1"/>
                </a:solidFill>
              </a:defRPr>
            </a:lvl1pPr>
          </a:lstStyle>
          <a:p>
            <a:r>
              <a:rPr lang="en-US"/>
              <a:t>Click to edit Master</a:t>
            </a:r>
          </a:p>
        </p:txBody>
      </p:sp>
      <p:sp>
        <p:nvSpPr>
          <p:cNvPr id="6" name="Text Placeholder 3">
            <a:extLst>
              <a:ext uri="{FF2B5EF4-FFF2-40B4-BE49-F238E27FC236}">
                <a16:creationId xmlns:a16="http://schemas.microsoft.com/office/drawing/2014/main" id="{A97EC52B-AED8-4515-B7B5-DBD9684F1A80}"/>
              </a:ext>
            </a:extLst>
          </p:cNvPr>
          <p:cNvSpPr>
            <a:spLocks noGrp="1"/>
          </p:cNvSpPr>
          <p:nvPr>
            <p:ph type="body" sz="quarter" idx="11"/>
          </p:nvPr>
        </p:nvSpPr>
        <p:spPr>
          <a:xfrm>
            <a:off x="588262" y="2811443"/>
            <a:ext cx="5507733" cy="1852815"/>
          </a:xfrm>
        </p:spPr>
        <p:txBody>
          <a:bodyPr anchor="t"/>
          <a:lstStyle>
            <a:lvl1pPr marL="0" indent="0" algn="l" defTabSz="114300">
              <a:spcBef>
                <a:spcPts val="1800"/>
              </a:spcBef>
              <a:spcAft>
                <a:spcPts val="1200"/>
              </a:spcAft>
              <a:buNone/>
              <a:defRPr sz="2400">
                <a:solidFill>
                  <a:schemeClr val="accent2"/>
                </a:solidFill>
                <a:latin typeface="+mj-lt"/>
              </a:defRPr>
            </a:lvl1pPr>
            <a:lvl2pPr marL="0" indent="0" algn="l" defTabSz="114300">
              <a:spcAft>
                <a:spcPts val="600"/>
              </a:spcAft>
              <a:buClr>
                <a:schemeClr val="accent1"/>
              </a:buClr>
              <a:buFont typeface="Arial" panose="020B0604020202020204" pitchFamily="34" charset="0"/>
              <a:buNone/>
              <a:defRPr sz="1600"/>
            </a:lvl2pPr>
            <a:lvl3pPr marL="0" indent="0" algn="l" defTabSz="114300">
              <a:spcAft>
                <a:spcPts val="600"/>
              </a:spcAft>
              <a:buClr>
                <a:schemeClr val="accent1"/>
              </a:buClr>
              <a:buFont typeface="Arial" panose="020B0604020202020204" pitchFamily="34" charset="0"/>
              <a:buNone/>
              <a:defRPr sz="1800" b="1"/>
            </a:lvl3pPr>
            <a:lvl4pPr marL="0" indent="0" algn="l" defTabSz="114300">
              <a:spcAft>
                <a:spcPts val="0"/>
              </a:spcAft>
              <a:buClr>
                <a:schemeClr val="accent1"/>
              </a:buClr>
              <a:buFont typeface="Arial" panose="020B0604020202020204" pitchFamily="34" charset="0"/>
              <a:buNone/>
              <a:defRPr sz="1600" b="1"/>
            </a:lvl4pPr>
            <a:lvl5pPr marL="0" indent="0" algn="l" defTabSz="114300">
              <a:spcBef>
                <a:spcPts val="0"/>
              </a:spcBef>
              <a:spcAft>
                <a:spcPts val="600"/>
              </a:spcAft>
              <a:buClr>
                <a:schemeClr val="accent1"/>
              </a:buClr>
              <a:buFont typeface="Arial" panose="020B0604020202020204" pitchFamily="34" charse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4" name="Straight Connector 3">
            <a:extLst>
              <a:ext uri="{FF2B5EF4-FFF2-40B4-BE49-F238E27FC236}">
                <a16:creationId xmlns:a16="http://schemas.microsoft.com/office/drawing/2014/main" id="{4C696FF2-87D3-4F28-9DB1-7EA67BD86224}"/>
              </a:ext>
            </a:extLst>
          </p:cNvPr>
          <p:cNvCxnSpPr>
            <a:cxnSpLocks/>
          </p:cNvCxnSpPr>
          <p:nvPr userDrawn="1"/>
        </p:nvCxnSpPr>
        <p:spPr>
          <a:xfrm>
            <a:off x="6583181" y="771994"/>
            <a:ext cx="0" cy="5090390"/>
          </a:xfrm>
          <a:prstGeom prst="line">
            <a:avLst/>
          </a:prstGeom>
          <a:noFill/>
          <a:ln w="3175">
            <a:solidFill>
              <a:schemeClr val="accent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1853180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7_Title Only">
    <p:spTree>
      <p:nvGrpSpPr>
        <p:cNvPr id="1" name=""/>
        <p:cNvGrpSpPr/>
        <p:nvPr/>
      </p:nvGrpSpPr>
      <p:grpSpPr>
        <a:xfrm>
          <a:off x="0" y="0"/>
          <a:ext cx="0" cy="0"/>
          <a:chOff x="0" y="0"/>
          <a:chExt cx="0" cy="0"/>
        </a:xfrm>
      </p:grpSpPr>
      <p:sp>
        <p:nvSpPr>
          <p:cNvPr id="16" name="Text Placeholder 3">
            <a:extLst>
              <a:ext uri="{FF2B5EF4-FFF2-40B4-BE49-F238E27FC236}">
                <a16:creationId xmlns:a16="http://schemas.microsoft.com/office/drawing/2014/main" id="{64194900-8114-4639-BB98-2820B385BE06}"/>
              </a:ext>
            </a:extLst>
          </p:cNvPr>
          <p:cNvSpPr>
            <a:spLocks noGrp="1"/>
          </p:cNvSpPr>
          <p:nvPr>
            <p:ph type="body" sz="quarter" idx="19"/>
          </p:nvPr>
        </p:nvSpPr>
        <p:spPr>
          <a:xfrm>
            <a:off x="8607600" y="4065105"/>
            <a:ext cx="2651760" cy="1492716"/>
          </a:xfrm>
        </p:spPr>
        <p:txBody>
          <a:bodyPr/>
          <a:lstStyle>
            <a:lvl1pPr marL="0" indent="0" algn="ctr" defTabSz="114300">
              <a:spcBef>
                <a:spcPts val="1800"/>
              </a:spcBef>
              <a:buNone/>
              <a:defRPr sz="2000">
                <a:solidFill>
                  <a:schemeClr val="accent1"/>
                </a:solidFill>
                <a:latin typeface="+mj-lt"/>
              </a:defRPr>
            </a:lvl1pPr>
            <a:lvl2pPr marL="0" indent="0" algn="ctr" defTabSz="114300">
              <a:spcBef>
                <a:spcPts val="600"/>
              </a:spcBef>
              <a:spcAft>
                <a:spcPts val="0"/>
              </a:spcAft>
              <a:buNone/>
              <a:defRPr sz="1400" b="1"/>
            </a:lvl2pPr>
            <a:lvl3pPr marL="0" indent="0" algn="ctr" defTabSz="114300">
              <a:spcBef>
                <a:spcPts val="0"/>
              </a:spcBef>
              <a:spcAft>
                <a:spcPts val="0"/>
              </a:spcAft>
              <a:buFont typeface="Arial" panose="020B0604020202020204" pitchFamily="34" charset="0"/>
              <a:buNone/>
              <a:defRPr sz="1400" i="0"/>
            </a:lvl3pPr>
            <a:lvl4pPr marL="0" indent="0" algn="ctr" defTabSz="114300">
              <a:spcBef>
                <a:spcPts val="0"/>
              </a:spcBef>
              <a:spcAft>
                <a:spcPts val="0"/>
              </a:spcAft>
              <a:buFont typeface="Arial" panose="020B0604020202020204" pitchFamily="34" charset="0"/>
              <a:buNone/>
              <a:defRPr sz="1200" b="0" i="1"/>
            </a:lvl4pPr>
            <a:lvl5pPr marL="0" indent="0" algn="ctr" defTabSz="114300">
              <a:spcBef>
                <a:spcPts val="0"/>
              </a:spcBef>
              <a:spcAft>
                <a:spcPts val="0"/>
              </a:spcAft>
              <a:buFont typeface="Arial" panose="020B0604020202020204" pitchFamily="34" charse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3">
            <a:extLst>
              <a:ext uri="{FF2B5EF4-FFF2-40B4-BE49-F238E27FC236}">
                <a16:creationId xmlns:a16="http://schemas.microsoft.com/office/drawing/2014/main" id="{66CEB83C-A19D-4214-8A03-0F9BDD1A22D2}"/>
              </a:ext>
            </a:extLst>
          </p:cNvPr>
          <p:cNvSpPr>
            <a:spLocks noGrp="1"/>
          </p:cNvSpPr>
          <p:nvPr>
            <p:ph type="body" sz="quarter" idx="20"/>
          </p:nvPr>
        </p:nvSpPr>
        <p:spPr>
          <a:xfrm>
            <a:off x="4959060" y="4065105"/>
            <a:ext cx="2319260" cy="1492716"/>
          </a:xfrm>
        </p:spPr>
        <p:txBody>
          <a:bodyPr/>
          <a:lstStyle>
            <a:lvl1pPr marL="0" indent="0" algn="ctr" defTabSz="114300">
              <a:spcBef>
                <a:spcPts val="1800"/>
              </a:spcBef>
              <a:buNone/>
              <a:defRPr sz="2000">
                <a:solidFill>
                  <a:schemeClr val="accent1"/>
                </a:solidFill>
                <a:latin typeface="+mj-lt"/>
              </a:defRPr>
            </a:lvl1pPr>
            <a:lvl2pPr marL="0" indent="0" algn="ctr" defTabSz="114300">
              <a:spcBef>
                <a:spcPts val="600"/>
              </a:spcBef>
              <a:spcAft>
                <a:spcPts val="0"/>
              </a:spcAft>
              <a:buNone/>
              <a:defRPr sz="1400" b="1"/>
            </a:lvl2pPr>
            <a:lvl3pPr marL="0" indent="0" algn="ctr" defTabSz="114300">
              <a:spcBef>
                <a:spcPts val="0"/>
              </a:spcBef>
              <a:spcAft>
                <a:spcPts val="0"/>
              </a:spcAft>
              <a:buFont typeface="Arial" panose="020B0604020202020204" pitchFamily="34" charset="0"/>
              <a:buNone/>
              <a:defRPr sz="1400" i="0"/>
            </a:lvl3pPr>
            <a:lvl4pPr marL="0" indent="0" algn="ctr" defTabSz="114300">
              <a:spcBef>
                <a:spcPts val="0"/>
              </a:spcBef>
              <a:spcAft>
                <a:spcPts val="0"/>
              </a:spcAft>
              <a:buFont typeface="Arial" panose="020B0604020202020204" pitchFamily="34" charset="0"/>
              <a:buNone/>
              <a:defRPr sz="1200" b="0" i="1"/>
            </a:lvl4pPr>
            <a:lvl5pPr marL="0" indent="0" algn="ctr" defTabSz="114300">
              <a:spcBef>
                <a:spcPts val="0"/>
              </a:spcBef>
              <a:spcAft>
                <a:spcPts val="0"/>
              </a:spcAft>
              <a:buFont typeface="Arial" panose="020B0604020202020204" pitchFamily="34" charse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3">
            <a:extLst>
              <a:ext uri="{FF2B5EF4-FFF2-40B4-BE49-F238E27FC236}">
                <a16:creationId xmlns:a16="http://schemas.microsoft.com/office/drawing/2014/main" id="{7D3BEA77-EB09-437D-A324-5CB0F283571E}"/>
              </a:ext>
            </a:extLst>
          </p:cNvPr>
          <p:cNvSpPr>
            <a:spLocks noGrp="1"/>
          </p:cNvSpPr>
          <p:nvPr>
            <p:ph type="body" sz="quarter" idx="21"/>
          </p:nvPr>
        </p:nvSpPr>
        <p:spPr>
          <a:xfrm>
            <a:off x="1310520" y="4065105"/>
            <a:ext cx="2319260" cy="1492716"/>
          </a:xfrm>
        </p:spPr>
        <p:txBody>
          <a:bodyPr/>
          <a:lstStyle>
            <a:lvl1pPr marL="0" indent="0" algn="ctr" defTabSz="114300">
              <a:spcBef>
                <a:spcPts val="1800"/>
              </a:spcBef>
              <a:buNone/>
              <a:defRPr sz="2000">
                <a:solidFill>
                  <a:schemeClr val="accent1"/>
                </a:solidFill>
                <a:latin typeface="+mj-lt"/>
              </a:defRPr>
            </a:lvl1pPr>
            <a:lvl2pPr marL="0" indent="0" algn="ctr" defTabSz="114300">
              <a:spcBef>
                <a:spcPts val="600"/>
              </a:spcBef>
              <a:spcAft>
                <a:spcPts val="0"/>
              </a:spcAft>
              <a:buNone/>
              <a:defRPr sz="1400" b="1"/>
            </a:lvl2pPr>
            <a:lvl3pPr marL="0" indent="0" algn="ctr" defTabSz="114300">
              <a:spcBef>
                <a:spcPts val="0"/>
              </a:spcBef>
              <a:spcAft>
                <a:spcPts val="0"/>
              </a:spcAft>
              <a:buFont typeface="Arial" panose="020B0604020202020204" pitchFamily="34" charset="0"/>
              <a:buNone/>
              <a:defRPr sz="1400" i="0"/>
            </a:lvl3pPr>
            <a:lvl4pPr marL="0" indent="0" algn="ctr" defTabSz="114300">
              <a:spcBef>
                <a:spcPts val="0"/>
              </a:spcBef>
              <a:spcAft>
                <a:spcPts val="0"/>
              </a:spcAft>
              <a:buFont typeface="Arial" panose="020B0604020202020204" pitchFamily="34" charset="0"/>
              <a:buNone/>
              <a:defRPr sz="1200" b="0" i="1"/>
            </a:lvl4pPr>
            <a:lvl5pPr marL="0" indent="0" algn="ctr" defTabSz="114300">
              <a:spcBef>
                <a:spcPts val="0"/>
              </a:spcBef>
              <a:spcAft>
                <a:spcPts val="0"/>
              </a:spcAft>
              <a:buFont typeface="Arial" panose="020B0604020202020204" pitchFamily="34" charse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26EE1A16-2B87-4578-940E-3211A98A025D}"/>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302537454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7460742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44076199"/>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1_Title &amp; body with bullets slide">
    <p:bg>
      <p:bgRef idx="1001">
        <a:schemeClr val="bg1"/>
      </p:bgRef>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4B26EB38-B802-47F3-8575-888FC1AA6B67}"/>
              </a:ext>
            </a:extLst>
          </p:cNvPr>
          <p:cNvGrpSpPr/>
          <p:nvPr userDrawn="1"/>
        </p:nvGrpSpPr>
        <p:grpSpPr>
          <a:xfrm>
            <a:off x="436379" y="6431005"/>
            <a:ext cx="11326085" cy="94962"/>
            <a:chOff x="445128" y="6559056"/>
            <a:chExt cx="11553197" cy="96853"/>
          </a:xfrm>
        </p:grpSpPr>
        <p:sp>
          <p:nvSpPr>
            <p:cNvPr id="8" name="TextBox 7">
              <a:extLst>
                <a:ext uri="{FF2B5EF4-FFF2-40B4-BE49-F238E27FC236}">
                  <a16:creationId xmlns:a16="http://schemas.microsoft.com/office/drawing/2014/main" id="{E0F140AB-64C1-48AA-A79D-6818AEB0D90E}"/>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D3818870-6D91-4EAA-9132-2E15E4E80F8B}"/>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2" name="Title 1">
            <a:extLst>
              <a:ext uri="{FF2B5EF4-FFF2-40B4-BE49-F238E27FC236}">
                <a16:creationId xmlns:a16="http://schemas.microsoft.com/office/drawing/2014/main" id="{33111CAF-1420-4DA3-8868-16E37077307C}"/>
              </a:ext>
            </a:extLst>
          </p:cNvPr>
          <p:cNvSpPr>
            <a:spLocks noGrp="1"/>
          </p:cNvSpPr>
          <p:nvPr>
            <p:ph type="title"/>
          </p:nvPr>
        </p:nvSpPr>
        <p:spPr/>
        <p:txBody>
          <a:bodyPr/>
          <a:lstStyle/>
          <a:p>
            <a:r>
              <a:rPr lang="en-US"/>
              <a:t>Click to edit Master title style</a:t>
            </a:r>
          </a:p>
        </p:txBody>
      </p:sp>
      <p:sp>
        <p:nvSpPr>
          <p:cNvPr id="6" name="Text Placeholder 5">
            <a:extLst>
              <a:ext uri="{FF2B5EF4-FFF2-40B4-BE49-F238E27FC236}">
                <a16:creationId xmlns:a16="http://schemas.microsoft.com/office/drawing/2014/main" id="{42327DD3-EAA2-4745-8B8F-6B8A2496B043}"/>
              </a:ext>
            </a:extLst>
          </p:cNvPr>
          <p:cNvSpPr>
            <a:spLocks noGrp="1"/>
          </p:cNvSpPr>
          <p:nvPr>
            <p:ph type="body" sz="quarter" idx="10"/>
          </p:nvPr>
        </p:nvSpPr>
        <p:spPr>
          <a:xfrm>
            <a:off x="588263" y="1435100"/>
            <a:ext cx="11021125" cy="16129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306701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E8F972-6F6B-448D-8988-35CA36DE469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839551A-F92E-4759-B8E4-FDFF7252DD38}"/>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518860A-22DD-4283-8C18-A7FA54799086}"/>
              </a:ext>
            </a:extLst>
          </p:cNvPr>
          <p:cNvSpPr>
            <a:spLocks noGrp="1"/>
          </p:cNvSpPr>
          <p:nvPr>
            <p:ph type="dt" sz="half" idx="10"/>
          </p:nvPr>
        </p:nvSpPr>
        <p:spPr/>
        <p:txBody>
          <a:bodyPr/>
          <a:lstStyle/>
          <a:p>
            <a:fld id="{239B9FC7-97F3-47AF-963F-CB239F4868C0}" type="datetimeFigureOut">
              <a:rPr lang="en-US" smtClean="0"/>
              <a:t>9/20/22</a:t>
            </a:fld>
            <a:endParaRPr lang="en-US"/>
          </a:p>
        </p:txBody>
      </p:sp>
      <p:sp>
        <p:nvSpPr>
          <p:cNvPr id="5" name="Footer Placeholder 4">
            <a:extLst>
              <a:ext uri="{FF2B5EF4-FFF2-40B4-BE49-F238E27FC236}">
                <a16:creationId xmlns:a16="http://schemas.microsoft.com/office/drawing/2014/main" id="{1027AC0D-D29F-4430-8B54-2CF708FB9B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D98367B-C328-4726-989D-39D584D3523A}"/>
              </a:ext>
            </a:extLst>
          </p:cNvPr>
          <p:cNvSpPr>
            <a:spLocks noGrp="1"/>
          </p:cNvSpPr>
          <p:nvPr>
            <p:ph type="sldNum" sz="quarter" idx="12"/>
          </p:nvPr>
        </p:nvSpPr>
        <p:spPr/>
        <p:txBody>
          <a:bodyPr/>
          <a:lstStyle/>
          <a:p>
            <a:fld id="{68FECFAE-19CE-4895-807F-51DC2828D879}" type="slidenum">
              <a:rPr lang="en-US" smtClean="0"/>
              <a:t>‹#›</a:t>
            </a:fld>
            <a:endParaRPr lang="en-US"/>
          </a:p>
        </p:txBody>
      </p:sp>
    </p:spTree>
    <p:extLst>
      <p:ext uri="{BB962C8B-B14F-4D97-AF65-F5344CB8AC3E}">
        <p14:creationId xmlns:p14="http://schemas.microsoft.com/office/powerpoint/2010/main" val="60502194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Title Only - dark">
    <p:bg>
      <p:bgPr>
        <a:solidFill>
          <a:schemeClr val="bg1">
            <a:lumMod val="8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167E549-97A9-4362-8FA9-8843573F9D3E}"/>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70112141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336">
          <p15:clr>
            <a:srgbClr val="FBAE40"/>
          </p15:clr>
        </p15:guide>
        <p15:guide id="4" orient="horz" pos="336">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3_Left">
    <p:bg>
      <p:bgRef idx="1001">
        <a:schemeClr val="bg1"/>
      </p:bgRef>
    </p:bg>
    <p:spTree>
      <p:nvGrpSpPr>
        <p:cNvPr id="1" name=""/>
        <p:cNvGrpSpPr/>
        <p:nvPr/>
      </p:nvGrpSpPr>
      <p:grpSpPr>
        <a:xfrm>
          <a:off x="0" y="0"/>
          <a:ext cx="0" cy="0"/>
          <a:chOff x="0" y="0"/>
          <a:chExt cx="0" cy="0"/>
        </a:xfrm>
      </p:grpSpPr>
      <p:sp>
        <p:nvSpPr>
          <p:cNvPr id="6" name="Text Placeholder 3">
            <a:extLst>
              <a:ext uri="{FF2B5EF4-FFF2-40B4-BE49-F238E27FC236}">
                <a16:creationId xmlns:a16="http://schemas.microsoft.com/office/drawing/2014/main" id="{A97EC52B-AED8-4515-B7B5-DBD9684F1A80}"/>
              </a:ext>
            </a:extLst>
          </p:cNvPr>
          <p:cNvSpPr>
            <a:spLocks noGrp="1"/>
          </p:cNvSpPr>
          <p:nvPr>
            <p:ph type="body" sz="quarter" idx="11"/>
          </p:nvPr>
        </p:nvSpPr>
        <p:spPr>
          <a:xfrm>
            <a:off x="588262" y="1251287"/>
            <a:ext cx="5507733" cy="1852815"/>
          </a:xfrm>
        </p:spPr>
        <p:txBody>
          <a:bodyPr anchor="t"/>
          <a:lstStyle>
            <a:lvl1pPr marL="0" indent="0" algn="l" defTabSz="114300">
              <a:spcBef>
                <a:spcPts val="1800"/>
              </a:spcBef>
              <a:spcAft>
                <a:spcPts val="1200"/>
              </a:spcAft>
              <a:buNone/>
              <a:defRPr sz="2400">
                <a:solidFill>
                  <a:schemeClr val="accent2"/>
                </a:solidFill>
                <a:latin typeface="+mj-lt"/>
              </a:defRPr>
            </a:lvl1pPr>
            <a:lvl2pPr marL="0" indent="0" algn="l" defTabSz="114300">
              <a:spcAft>
                <a:spcPts val="600"/>
              </a:spcAft>
              <a:buClr>
                <a:schemeClr val="accent1"/>
              </a:buClr>
              <a:buFont typeface="Arial" panose="020B0604020202020204" pitchFamily="34" charset="0"/>
              <a:buNone/>
              <a:defRPr sz="1600"/>
            </a:lvl2pPr>
            <a:lvl3pPr marL="0" indent="0" algn="l" defTabSz="114300">
              <a:spcAft>
                <a:spcPts val="600"/>
              </a:spcAft>
              <a:buClr>
                <a:schemeClr val="accent1"/>
              </a:buClr>
              <a:buFont typeface="Arial" panose="020B0604020202020204" pitchFamily="34" charset="0"/>
              <a:buNone/>
              <a:defRPr sz="1800" b="1"/>
            </a:lvl3pPr>
            <a:lvl4pPr marL="0" indent="0" algn="l" defTabSz="114300">
              <a:spcAft>
                <a:spcPts val="0"/>
              </a:spcAft>
              <a:buClr>
                <a:schemeClr val="accent1"/>
              </a:buClr>
              <a:buFont typeface="Arial" panose="020B0604020202020204" pitchFamily="34" charset="0"/>
              <a:buNone/>
              <a:defRPr sz="1600" b="1"/>
            </a:lvl4pPr>
            <a:lvl5pPr marL="0" indent="0" algn="l" defTabSz="114300">
              <a:spcBef>
                <a:spcPts val="0"/>
              </a:spcBef>
              <a:spcAft>
                <a:spcPts val="600"/>
              </a:spcAft>
              <a:buClr>
                <a:schemeClr val="accent1"/>
              </a:buClr>
              <a:buFont typeface="Arial" panose="020B0604020202020204" pitchFamily="34" charse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4" name="Straight Connector 3">
            <a:extLst>
              <a:ext uri="{FF2B5EF4-FFF2-40B4-BE49-F238E27FC236}">
                <a16:creationId xmlns:a16="http://schemas.microsoft.com/office/drawing/2014/main" id="{4C696FF2-87D3-4F28-9DB1-7EA67BD86224}"/>
              </a:ext>
            </a:extLst>
          </p:cNvPr>
          <p:cNvCxnSpPr>
            <a:cxnSpLocks/>
          </p:cNvCxnSpPr>
          <p:nvPr userDrawn="1"/>
        </p:nvCxnSpPr>
        <p:spPr>
          <a:xfrm>
            <a:off x="6583181" y="771994"/>
            <a:ext cx="0" cy="5090390"/>
          </a:xfrm>
          <a:prstGeom prst="line">
            <a:avLst/>
          </a:prstGeom>
          <a:noFill/>
          <a:ln w="3175">
            <a:solidFill>
              <a:schemeClr val="accent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
        <p:nvSpPr>
          <p:cNvPr id="2" name="Title 1">
            <a:extLst>
              <a:ext uri="{FF2B5EF4-FFF2-40B4-BE49-F238E27FC236}">
                <a16:creationId xmlns:a16="http://schemas.microsoft.com/office/drawing/2014/main" id="{9CB79B4B-A990-40D0-8B41-0DAECFA018E2}"/>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861481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_Left">
    <p:bg>
      <p:bgRef idx="1001">
        <a:schemeClr val="bg1"/>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B476AC-15C7-4A6E-9874-4133EDCA7D53}"/>
              </a:ext>
            </a:extLst>
          </p:cNvPr>
          <p:cNvSpPr>
            <a:spLocks noGrp="1"/>
          </p:cNvSpPr>
          <p:nvPr>
            <p:ph type="title"/>
          </p:nvPr>
        </p:nvSpPr>
        <p:spPr>
          <a:xfrm>
            <a:off x="588263" y="2145944"/>
            <a:ext cx="5190442" cy="553998"/>
          </a:xfrm>
        </p:spPr>
        <p:txBody>
          <a:bodyPr anchor="b"/>
          <a:lstStyle>
            <a:lvl1pPr>
              <a:defRPr>
                <a:solidFill>
                  <a:schemeClr val="tx1"/>
                </a:solidFill>
              </a:defRPr>
            </a:lvl1pPr>
          </a:lstStyle>
          <a:p>
            <a:r>
              <a:rPr lang="en-US"/>
              <a:t>Click to edit Master</a:t>
            </a:r>
          </a:p>
        </p:txBody>
      </p:sp>
      <p:sp>
        <p:nvSpPr>
          <p:cNvPr id="6" name="Text Placeholder 3">
            <a:extLst>
              <a:ext uri="{FF2B5EF4-FFF2-40B4-BE49-F238E27FC236}">
                <a16:creationId xmlns:a16="http://schemas.microsoft.com/office/drawing/2014/main" id="{A97EC52B-AED8-4515-B7B5-DBD9684F1A80}"/>
              </a:ext>
            </a:extLst>
          </p:cNvPr>
          <p:cNvSpPr>
            <a:spLocks noGrp="1"/>
          </p:cNvSpPr>
          <p:nvPr>
            <p:ph type="body" sz="quarter" idx="11"/>
          </p:nvPr>
        </p:nvSpPr>
        <p:spPr>
          <a:xfrm>
            <a:off x="588262" y="2811443"/>
            <a:ext cx="5507733" cy="1852815"/>
          </a:xfrm>
        </p:spPr>
        <p:txBody>
          <a:bodyPr anchor="t"/>
          <a:lstStyle>
            <a:lvl1pPr marL="0" indent="0" algn="l" defTabSz="114300">
              <a:spcBef>
                <a:spcPts val="1800"/>
              </a:spcBef>
              <a:spcAft>
                <a:spcPts val="1200"/>
              </a:spcAft>
              <a:buNone/>
              <a:defRPr sz="2400">
                <a:solidFill>
                  <a:schemeClr val="accent2"/>
                </a:solidFill>
                <a:latin typeface="+mj-lt"/>
              </a:defRPr>
            </a:lvl1pPr>
            <a:lvl2pPr marL="0" indent="0" algn="l" defTabSz="114300">
              <a:spcAft>
                <a:spcPts val="600"/>
              </a:spcAft>
              <a:buClr>
                <a:schemeClr val="accent1"/>
              </a:buClr>
              <a:buFont typeface="Arial" panose="020B0604020202020204" pitchFamily="34" charset="0"/>
              <a:buNone/>
              <a:defRPr sz="1600"/>
            </a:lvl2pPr>
            <a:lvl3pPr marL="0" indent="0" algn="l" defTabSz="114300">
              <a:spcAft>
                <a:spcPts val="600"/>
              </a:spcAft>
              <a:buClr>
                <a:schemeClr val="accent1"/>
              </a:buClr>
              <a:buFont typeface="Arial" panose="020B0604020202020204" pitchFamily="34" charset="0"/>
              <a:buNone/>
              <a:defRPr sz="1800" b="1"/>
            </a:lvl3pPr>
            <a:lvl4pPr marL="0" indent="0" algn="l" defTabSz="114300">
              <a:spcAft>
                <a:spcPts val="0"/>
              </a:spcAft>
              <a:buClr>
                <a:schemeClr val="accent1"/>
              </a:buClr>
              <a:buFont typeface="Arial" panose="020B0604020202020204" pitchFamily="34" charset="0"/>
              <a:buNone/>
              <a:defRPr sz="1600" b="1"/>
            </a:lvl4pPr>
            <a:lvl5pPr marL="0" indent="0" algn="l" defTabSz="114300">
              <a:spcBef>
                <a:spcPts val="0"/>
              </a:spcBef>
              <a:spcAft>
                <a:spcPts val="600"/>
              </a:spcAft>
              <a:buClr>
                <a:schemeClr val="accent1"/>
              </a:buClr>
              <a:buFont typeface="Arial" panose="020B0604020202020204" pitchFamily="34" charse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4" name="Straight Connector 3">
            <a:extLst>
              <a:ext uri="{FF2B5EF4-FFF2-40B4-BE49-F238E27FC236}">
                <a16:creationId xmlns:a16="http://schemas.microsoft.com/office/drawing/2014/main" id="{4C696FF2-87D3-4F28-9DB1-7EA67BD86224}"/>
              </a:ext>
            </a:extLst>
          </p:cNvPr>
          <p:cNvCxnSpPr>
            <a:cxnSpLocks/>
          </p:cNvCxnSpPr>
          <p:nvPr userDrawn="1"/>
        </p:nvCxnSpPr>
        <p:spPr>
          <a:xfrm>
            <a:off x="6583181" y="771994"/>
            <a:ext cx="0" cy="5090390"/>
          </a:xfrm>
          <a:prstGeom prst="line">
            <a:avLst/>
          </a:prstGeom>
          <a:noFill/>
          <a:ln w="3175">
            <a:solidFill>
              <a:schemeClr val="accent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6638175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userDrawn="1">
  <p:cSld name="2_Left">
    <p:bg>
      <p:bgRef idx="1001">
        <a:schemeClr val="bg1"/>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B476AC-15C7-4A6E-9874-4133EDCA7D53}"/>
              </a:ext>
            </a:extLst>
          </p:cNvPr>
          <p:cNvSpPr>
            <a:spLocks noGrp="1"/>
          </p:cNvSpPr>
          <p:nvPr>
            <p:ph type="title"/>
          </p:nvPr>
        </p:nvSpPr>
        <p:spPr>
          <a:xfrm>
            <a:off x="588263" y="2145944"/>
            <a:ext cx="5190442" cy="553998"/>
          </a:xfrm>
        </p:spPr>
        <p:txBody>
          <a:bodyPr anchor="b"/>
          <a:lstStyle>
            <a:lvl1pPr>
              <a:defRPr>
                <a:solidFill>
                  <a:schemeClr val="tx1"/>
                </a:solidFill>
              </a:defRPr>
            </a:lvl1pPr>
          </a:lstStyle>
          <a:p>
            <a:r>
              <a:rPr lang="en-US"/>
              <a:t>Click to edit Master</a:t>
            </a:r>
          </a:p>
        </p:txBody>
      </p:sp>
      <p:sp>
        <p:nvSpPr>
          <p:cNvPr id="6" name="Text Placeholder 3">
            <a:extLst>
              <a:ext uri="{FF2B5EF4-FFF2-40B4-BE49-F238E27FC236}">
                <a16:creationId xmlns:a16="http://schemas.microsoft.com/office/drawing/2014/main" id="{A97EC52B-AED8-4515-B7B5-DBD9684F1A80}"/>
              </a:ext>
            </a:extLst>
          </p:cNvPr>
          <p:cNvSpPr>
            <a:spLocks noGrp="1"/>
          </p:cNvSpPr>
          <p:nvPr>
            <p:ph type="body" sz="quarter" idx="11"/>
          </p:nvPr>
        </p:nvSpPr>
        <p:spPr>
          <a:xfrm>
            <a:off x="588262" y="2811443"/>
            <a:ext cx="5507733" cy="1852815"/>
          </a:xfrm>
        </p:spPr>
        <p:txBody>
          <a:bodyPr anchor="t"/>
          <a:lstStyle>
            <a:lvl1pPr marL="0" indent="0" algn="l" defTabSz="114300">
              <a:spcBef>
                <a:spcPts val="1800"/>
              </a:spcBef>
              <a:spcAft>
                <a:spcPts val="1200"/>
              </a:spcAft>
              <a:buNone/>
              <a:defRPr sz="2400">
                <a:solidFill>
                  <a:schemeClr val="accent2"/>
                </a:solidFill>
                <a:latin typeface="+mj-lt"/>
              </a:defRPr>
            </a:lvl1pPr>
            <a:lvl2pPr marL="0" indent="0" algn="l" defTabSz="114300">
              <a:spcAft>
                <a:spcPts val="600"/>
              </a:spcAft>
              <a:buClr>
                <a:schemeClr val="accent1"/>
              </a:buClr>
              <a:buFont typeface="Arial" panose="020B0604020202020204" pitchFamily="34" charset="0"/>
              <a:buNone/>
              <a:defRPr sz="1600"/>
            </a:lvl2pPr>
            <a:lvl3pPr marL="0" indent="0" algn="l" defTabSz="114300">
              <a:spcAft>
                <a:spcPts val="600"/>
              </a:spcAft>
              <a:buClr>
                <a:schemeClr val="accent1"/>
              </a:buClr>
              <a:buFont typeface="Arial" panose="020B0604020202020204" pitchFamily="34" charset="0"/>
              <a:buNone/>
              <a:defRPr sz="1800" b="1"/>
            </a:lvl3pPr>
            <a:lvl4pPr marL="0" indent="0" algn="l" defTabSz="114300">
              <a:spcAft>
                <a:spcPts val="0"/>
              </a:spcAft>
              <a:buClr>
                <a:schemeClr val="accent1"/>
              </a:buClr>
              <a:buFont typeface="Arial" panose="020B0604020202020204" pitchFamily="34" charset="0"/>
              <a:buNone/>
              <a:defRPr sz="1600" b="1"/>
            </a:lvl4pPr>
            <a:lvl5pPr marL="0" indent="0" algn="l" defTabSz="114300">
              <a:spcBef>
                <a:spcPts val="0"/>
              </a:spcBef>
              <a:spcAft>
                <a:spcPts val="600"/>
              </a:spcAft>
              <a:buClr>
                <a:schemeClr val="accent1"/>
              </a:buClr>
              <a:buFont typeface="Arial" panose="020B0604020202020204" pitchFamily="34" charse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082591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7_Custom Layou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64EFBFB-9FB1-41FB-8008-486C183129D4}"/>
              </a:ext>
            </a:extLst>
          </p:cNvPr>
          <p:cNvSpPr>
            <a:spLocks noGrp="1"/>
          </p:cNvSpPr>
          <p:nvPr>
            <p:ph type="pic" sz="quarter" idx="10"/>
          </p:nvPr>
        </p:nvSpPr>
        <p:spPr>
          <a:xfrm>
            <a:off x="0" y="0"/>
            <a:ext cx="12192000" cy="6858000"/>
          </a:xfrm>
        </p:spPr>
        <p:txBody>
          <a:bodyPr/>
          <a:lstStyle/>
          <a:p>
            <a:endParaRPr lang="en-US"/>
          </a:p>
        </p:txBody>
      </p:sp>
      <p:sp>
        <p:nvSpPr>
          <p:cNvPr id="5" name="Text Placeholder 4">
            <a:extLst>
              <a:ext uri="{FF2B5EF4-FFF2-40B4-BE49-F238E27FC236}">
                <a16:creationId xmlns:a16="http://schemas.microsoft.com/office/drawing/2014/main" id="{AF1E64E6-0DD9-424E-9C0A-8BEC914FE8A1}"/>
              </a:ext>
            </a:extLst>
          </p:cNvPr>
          <p:cNvSpPr>
            <a:spLocks noGrp="1"/>
          </p:cNvSpPr>
          <p:nvPr>
            <p:ph type="body" sz="quarter" idx="11"/>
          </p:nvPr>
        </p:nvSpPr>
        <p:spPr>
          <a:xfrm>
            <a:off x="566057" y="1235983"/>
            <a:ext cx="3574143" cy="1831912"/>
          </a:xfrm>
        </p:spPr>
        <p:txBody>
          <a:bodyPr/>
          <a:lstStyle>
            <a:lvl1pPr>
              <a:defRPr>
                <a:solidFill>
                  <a:schemeClr val="tx1"/>
                </a:solidFill>
              </a:defRPr>
            </a:lvl1pPr>
            <a:lvl2pPr>
              <a:defRPr sz="2000">
                <a:solidFill>
                  <a:schemeClr val="tx1"/>
                </a:solidFill>
              </a:defRPr>
            </a:lvl2pPr>
            <a:lvl3pPr>
              <a:defRPr>
                <a:solidFill>
                  <a:schemeClr val="tx1"/>
                </a:solidFill>
              </a:defRPr>
            </a:lvl3pPr>
            <a:lvl4pPr>
              <a:spcAft>
                <a:spcPts val="0"/>
              </a:spcAft>
              <a:defRPr>
                <a:solidFill>
                  <a:schemeClr val="tx1"/>
                </a:solidFill>
              </a:defRPr>
            </a:lvl4pPr>
            <a:lvl5pPr>
              <a:defRPr>
                <a:solidFill>
                  <a:schemeClr val="tx1"/>
                </a:solidFill>
              </a:defRPr>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912292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93688" y="3408402"/>
            <a:ext cx="4885414" cy="553998"/>
          </a:xfrm>
          <a:noFill/>
        </p:spPr>
        <p:txBody>
          <a:bodyPr wrap="square" lIns="0" tIns="0" rIns="0" bIns="0" anchor="b" anchorCtr="0">
            <a:spAutoFit/>
          </a:bodyPr>
          <a:lstStyle>
            <a:lvl1pPr algn="l">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presentation title </a:t>
            </a:r>
          </a:p>
        </p:txBody>
      </p:sp>
    </p:spTree>
    <p:extLst>
      <p:ext uri="{BB962C8B-B14F-4D97-AF65-F5344CB8AC3E}">
        <p14:creationId xmlns:p14="http://schemas.microsoft.com/office/powerpoint/2010/main" val="39849545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Section title black">
    <p:bg>
      <p:bgRef idx="1001">
        <a:schemeClr val="bg1"/>
      </p:bgRef>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245506209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1"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p:nvPr>
        </p:nvSpPr>
        <p:spPr>
          <a:xfrm>
            <a:off x="426426" y="222583"/>
            <a:ext cx="5555966" cy="758022"/>
          </a:xfrm>
          <a:prstGeom prst="rect">
            <a:avLst/>
          </a:prstGeom>
        </p:spPr>
        <p:txBody>
          <a:bodyPr vert="horz" wrap="square" lIns="0" tIns="164592" rIns="0" bIns="0" rtlCol="0" anchor="t">
            <a:noAutofit/>
          </a:bodyPr>
          <a:lstStyle>
            <a:lvl1pPr>
              <a:defRPr sz="3400"/>
            </a:lvl1pPr>
          </a:lstStyle>
          <a:p>
            <a:endParaRPr lang="en-US"/>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1129914"/>
            <a:ext cx="5555965" cy="2573509"/>
          </a:xfrm>
        </p:spPr>
        <p:txBody>
          <a:bodyPr wrap="square" lIns="0" tIns="0" rIns="0" bIns="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a:solidFill>
                  <a:srgbClr val="000000"/>
                </a:solidFill>
                <a:latin typeface="+mn-lt"/>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07" indent="0">
              <a:buNone/>
              <a:defRPr/>
            </a:lvl3pPr>
            <a:lvl4pPr marL="672161" indent="0">
              <a:buNone/>
              <a:defRPr/>
            </a:lvl4pPr>
            <a:lvl5pPr marL="896214" indent="0">
              <a:buNone/>
              <a:defRPr/>
            </a:lvl5pPr>
          </a:lstStyle>
          <a:p>
            <a:pPr lvl="0"/>
            <a:r>
              <a:rPr lang="pt-BR"/>
              <a:t>Subhead Segoe UI 24pt</a:t>
            </a:r>
          </a:p>
          <a:p>
            <a:pPr lvl="0"/>
            <a:r>
              <a:rPr lang="pt-BR"/>
              <a:t>Subhead Segoe UI 24pt</a:t>
            </a:r>
          </a:p>
          <a:p>
            <a:pPr lvl="0"/>
            <a:r>
              <a:rPr lang="pt-BR"/>
              <a:t>Subhead Segoe UI 24pt</a:t>
            </a:r>
          </a:p>
        </p:txBody>
      </p:sp>
    </p:spTree>
    <p:extLst>
      <p:ext uri="{BB962C8B-B14F-4D97-AF65-F5344CB8AC3E}">
        <p14:creationId xmlns:p14="http://schemas.microsoft.com/office/powerpoint/2010/main" val="3297375749"/>
      </p:ext>
    </p:extLst>
  </p:cSld>
  <p:clrMapOvr>
    <a:masterClrMapping/>
  </p:clrMapOvr>
  <p:transition>
    <p:fade/>
  </p:transition>
  <p:extLst>
    <p:ext uri="{DCECCB84-F9BA-43D5-87BE-67443E8EF086}">
      <p15:sldGuideLst xmlns:p15="http://schemas.microsoft.com/office/powerpoint/2012/main"/>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5_Title Slide">
    <p:bg>
      <p:bgRef idx="1001">
        <a:schemeClr val="bg1"/>
      </p:bgRef>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9139E9B-9A88-44F8-8398-EBA1AF6DBE39}"/>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8263229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1_Steps">
    <p:spTree>
      <p:nvGrpSpPr>
        <p:cNvPr id="1" name=""/>
        <p:cNvGrpSpPr/>
        <p:nvPr/>
      </p:nvGrpSpPr>
      <p:grpSpPr>
        <a:xfrm>
          <a:off x="0" y="0"/>
          <a:ext cx="0" cy="0"/>
          <a:chOff x="0" y="0"/>
          <a:chExt cx="0" cy="0"/>
        </a:xfrm>
      </p:grpSpPr>
      <p:sp>
        <p:nvSpPr>
          <p:cNvPr id="9" name="Text Placeholder 5"/>
          <p:cNvSpPr>
            <a:spLocks noGrp="1"/>
          </p:cNvSpPr>
          <p:nvPr>
            <p:ph type="body" sz="quarter" idx="10"/>
          </p:nvPr>
        </p:nvSpPr>
        <p:spPr>
          <a:xfrm>
            <a:off x="584201" y="4576675"/>
            <a:ext cx="2397336" cy="992992"/>
          </a:xfrm>
        </p:spPr>
        <p:txBody>
          <a:bodyPr tIns="0" bIns="0">
            <a:noAutofit/>
          </a:bodyPr>
          <a:lstStyle>
            <a:lvl1pPr marL="0" indent="0" algn="ctr">
              <a:buFontTx/>
              <a:buNone/>
              <a:defRPr sz="1800">
                <a:solidFill>
                  <a:schemeClr val="tx1"/>
                </a:solidFill>
                <a:latin typeface="+mn-lt"/>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21" name="Text Placeholder 5"/>
          <p:cNvSpPr>
            <a:spLocks noGrp="1"/>
          </p:cNvSpPr>
          <p:nvPr>
            <p:ph type="body" sz="quarter" idx="19"/>
          </p:nvPr>
        </p:nvSpPr>
        <p:spPr>
          <a:xfrm>
            <a:off x="584201" y="4267700"/>
            <a:ext cx="2397336" cy="308976"/>
          </a:xfrm>
        </p:spPr>
        <p:txBody>
          <a:bodyPr tIns="0" bIns="0">
            <a:noAutofit/>
          </a:bodyPr>
          <a:lstStyle>
            <a:lvl1pPr marL="0" indent="0" algn="ctr">
              <a:buFontTx/>
              <a:buNone/>
              <a:defRPr sz="2400" b="1">
                <a:solidFill>
                  <a:schemeClr val="tx1"/>
                </a:solidFill>
                <a:latin typeface="+mj-lt"/>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22" name="Text Placeholder 5"/>
          <p:cNvSpPr>
            <a:spLocks noGrp="1"/>
          </p:cNvSpPr>
          <p:nvPr>
            <p:ph type="body" sz="quarter" idx="20"/>
          </p:nvPr>
        </p:nvSpPr>
        <p:spPr>
          <a:xfrm>
            <a:off x="3459283" y="4576675"/>
            <a:ext cx="2397336" cy="992992"/>
          </a:xfrm>
        </p:spPr>
        <p:txBody>
          <a:bodyPr tIns="0" bIns="0">
            <a:noAutofit/>
          </a:bodyPr>
          <a:lstStyle>
            <a:lvl1pPr marL="0" indent="0" algn="ctr">
              <a:buFontTx/>
              <a:buNone/>
              <a:defRPr sz="1800">
                <a:solidFill>
                  <a:schemeClr val="tx1"/>
                </a:solidFill>
                <a:latin typeface="+mn-lt"/>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25" name="Text Placeholder 5"/>
          <p:cNvSpPr>
            <a:spLocks noGrp="1"/>
          </p:cNvSpPr>
          <p:nvPr>
            <p:ph type="body" sz="quarter" idx="22"/>
          </p:nvPr>
        </p:nvSpPr>
        <p:spPr>
          <a:xfrm>
            <a:off x="3459283" y="4267700"/>
            <a:ext cx="2397336" cy="308976"/>
          </a:xfrm>
        </p:spPr>
        <p:txBody>
          <a:bodyPr tIns="0" bIns="0">
            <a:noAutofit/>
          </a:bodyPr>
          <a:lstStyle>
            <a:lvl1pPr marL="0" marR="0" indent="0" algn="ctr" defTabSz="914332" rtl="0" eaLnBrk="1" fontAlgn="base" latinLnBrk="0" hangingPunct="1">
              <a:lnSpc>
                <a:spcPct val="90000"/>
              </a:lnSpc>
              <a:spcBef>
                <a:spcPts val="1000"/>
              </a:spcBef>
              <a:spcAft>
                <a:spcPct val="0"/>
              </a:spcAft>
              <a:buClr>
                <a:schemeClr val="bg1"/>
              </a:buClr>
              <a:buSzTx/>
              <a:buFontTx/>
              <a:buNone/>
              <a:tabLst/>
              <a:defRPr sz="2400" b="1">
                <a:solidFill>
                  <a:schemeClr val="tx1"/>
                </a:solidFill>
                <a:latin typeface="+mj-lt"/>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marL="0" marR="0" lvl="0" indent="0" algn="ctr" defTabSz="914332" rtl="0" eaLnBrk="1" fontAlgn="base" latinLnBrk="0" hangingPunct="1">
              <a:lnSpc>
                <a:spcPct val="90000"/>
              </a:lnSpc>
              <a:spcBef>
                <a:spcPts val="1000"/>
              </a:spcBef>
              <a:spcAft>
                <a:spcPct val="0"/>
              </a:spcAft>
              <a:buClr>
                <a:schemeClr val="bg1"/>
              </a:buClr>
              <a:buSzTx/>
              <a:buFontTx/>
              <a:buNone/>
              <a:tabLst/>
              <a:defRPr/>
            </a:pPr>
            <a:r>
              <a:rPr lang="en-US"/>
              <a:t>Click to edit Master text styles</a:t>
            </a:r>
          </a:p>
        </p:txBody>
      </p:sp>
      <p:sp>
        <p:nvSpPr>
          <p:cNvPr id="26" name="Text Placeholder 5"/>
          <p:cNvSpPr>
            <a:spLocks noGrp="1"/>
          </p:cNvSpPr>
          <p:nvPr>
            <p:ph type="body" sz="quarter" idx="23"/>
          </p:nvPr>
        </p:nvSpPr>
        <p:spPr>
          <a:xfrm>
            <a:off x="6334365" y="4576675"/>
            <a:ext cx="2397336" cy="992992"/>
          </a:xfrm>
        </p:spPr>
        <p:txBody>
          <a:bodyPr tIns="0" bIns="0">
            <a:noAutofit/>
          </a:bodyPr>
          <a:lstStyle>
            <a:lvl1pPr marL="0" indent="0" algn="ctr">
              <a:buFontTx/>
              <a:buNone/>
              <a:defRPr sz="1800">
                <a:solidFill>
                  <a:schemeClr val="tx1"/>
                </a:solidFill>
                <a:latin typeface="+mn-lt"/>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29" name="Text Placeholder 5"/>
          <p:cNvSpPr>
            <a:spLocks noGrp="1"/>
          </p:cNvSpPr>
          <p:nvPr>
            <p:ph type="body" sz="quarter" idx="25"/>
          </p:nvPr>
        </p:nvSpPr>
        <p:spPr>
          <a:xfrm>
            <a:off x="6334365" y="4267700"/>
            <a:ext cx="2397336" cy="308976"/>
          </a:xfrm>
        </p:spPr>
        <p:txBody>
          <a:bodyPr tIns="0" bIns="0">
            <a:noAutofit/>
          </a:bodyPr>
          <a:lstStyle>
            <a:lvl1pPr marL="0" indent="0" algn="ctr">
              <a:buFontTx/>
              <a:buNone/>
              <a:defRPr sz="2400" b="1">
                <a:solidFill>
                  <a:schemeClr val="tx1"/>
                </a:solidFill>
                <a:latin typeface="+mj-lt"/>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30" name="Text Placeholder 5"/>
          <p:cNvSpPr>
            <a:spLocks noGrp="1"/>
          </p:cNvSpPr>
          <p:nvPr>
            <p:ph type="body" sz="quarter" idx="26"/>
          </p:nvPr>
        </p:nvSpPr>
        <p:spPr>
          <a:xfrm>
            <a:off x="9209447" y="4576675"/>
            <a:ext cx="2397336" cy="992992"/>
          </a:xfrm>
        </p:spPr>
        <p:txBody>
          <a:bodyPr tIns="0" bIns="0">
            <a:noAutofit/>
          </a:bodyPr>
          <a:lstStyle>
            <a:lvl1pPr marL="0" indent="0" algn="ctr">
              <a:buFontTx/>
              <a:buNone/>
              <a:defRPr sz="1800">
                <a:solidFill>
                  <a:schemeClr val="tx1"/>
                </a:solidFill>
                <a:latin typeface="+mn-lt"/>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33" name="Text Placeholder 5"/>
          <p:cNvSpPr>
            <a:spLocks noGrp="1"/>
          </p:cNvSpPr>
          <p:nvPr>
            <p:ph type="body" sz="quarter" idx="28"/>
          </p:nvPr>
        </p:nvSpPr>
        <p:spPr>
          <a:xfrm>
            <a:off x="9209447" y="4267700"/>
            <a:ext cx="2397336" cy="308976"/>
          </a:xfrm>
        </p:spPr>
        <p:txBody>
          <a:bodyPr tIns="0" bIns="0">
            <a:noAutofit/>
          </a:bodyPr>
          <a:lstStyle>
            <a:lvl1pPr marL="0" indent="0" algn="ctr">
              <a:buFontTx/>
              <a:buNone/>
              <a:defRPr sz="2400" b="1">
                <a:solidFill>
                  <a:schemeClr val="tx1"/>
                </a:solidFill>
                <a:latin typeface="+mj-lt"/>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38" name="Text Placeholder 10"/>
          <p:cNvSpPr>
            <a:spLocks noGrp="1"/>
          </p:cNvSpPr>
          <p:nvPr>
            <p:ph type="body" sz="quarter" idx="29"/>
          </p:nvPr>
        </p:nvSpPr>
        <p:spPr>
          <a:xfrm>
            <a:off x="584201" y="1050469"/>
            <a:ext cx="10984796" cy="324883"/>
          </a:xfrm>
        </p:spPr>
        <p:txBody>
          <a:bodyPr tIns="0" bIns="0">
            <a:noAutofit/>
          </a:bodyPr>
          <a:lstStyle>
            <a:lvl1pPr marL="0" indent="0">
              <a:spcBef>
                <a:spcPts val="0"/>
              </a:spcBef>
              <a:buFontTx/>
              <a:buNone/>
              <a:defRPr sz="2400">
                <a:solidFill>
                  <a:schemeClr val="accent2"/>
                </a:solidFill>
                <a:latin typeface="+mj-lt"/>
              </a:defRPr>
            </a:lvl1pPr>
            <a:lvl2pPr marL="457167" indent="0">
              <a:buFontTx/>
              <a:buNone/>
              <a:defRPr sz="2133">
                <a:solidFill>
                  <a:schemeClr val="tx1">
                    <a:lumMod val="60000"/>
                    <a:lumOff val="40000"/>
                  </a:schemeClr>
                </a:solidFill>
              </a:defRPr>
            </a:lvl2pPr>
            <a:lvl3pPr marL="914332" indent="0">
              <a:buFontTx/>
              <a:buNone/>
              <a:defRPr sz="2133">
                <a:solidFill>
                  <a:schemeClr val="tx1">
                    <a:lumMod val="60000"/>
                    <a:lumOff val="40000"/>
                  </a:schemeClr>
                </a:solidFill>
              </a:defRPr>
            </a:lvl3pPr>
            <a:lvl4pPr marL="1371498" indent="0">
              <a:buFontTx/>
              <a:buNone/>
              <a:defRPr sz="2133">
                <a:solidFill>
                  <a:schemeClr val="tx1">
                    <a:lumMod val="60000"/>
                    <a:lumOff val="40000"/>
                  </a:schemeClr>
                </a:solidFill>
              </a:defRPr>
            </a:lvl4pPr>
            <a:lvl5pPr marL="1828664" indent="0">
              <a:buFontTx/>
              <a:buNone/>
              <a:defRPr sz="2133">
                <a:solidFill>
                  <a:schemeClr val="tx1">
                    <a:lumMod val="60000"/>
                    <a:lumOff val="40000"/>
                  </a:schemeClr>
                </a:solidFill>
              </a:defRPr>
            </a:lvl5pPr>
          </a:lstStyle>
          <a:p>
            <a:pPr lvl="0"/>
            <a:r>
              <a:rPr lang="en-US"/>
              <a:t>Click to edit Master text styles</a:t>
            </a:r>
          </a:p>
        </p:txBody>
      </p:sp>
      <p:sp>
        <p:nvSpPr>
          <p:cNvPr id="3" name="Title 2">
            <a:extLst>
              <a:ext uri="{FF2B5EF4-FFF2-40B4-BE49-F238E27FC236}">
                <a16:creationId xmlns:a16="http://schemas.microsoft.com/office/drawing/2014/main" id="{C8DA5C43-0A6C-4568-8D37-ACEB5A97455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532915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3" name="Text Placeholder 6">
            <a:extLst>
              <a:ext uri="{FF2B5EF4-FFF2-40B4-BE49-F238E27FC236}">
                <a16:creationId xmlns:a16="http://schemas.microsoft.com/office/drawing/2014/main" id="{E6DB9915-D43B-476C-B8A1-449F7E279229}"/>
              </a:ext>
            </a:extLst>
          </p:cNvPr>
          <p:cNvSpPr>
            <a:spLocks noGrp="1"/>
          </p:cNvSpPr>
          <p:nvPr>
            <p:ph type="body" sz="quarter" idx="11"/>
          </p:nvPr>
        </p:nvSpPr>
        <p:spPr>
          <a:xfrm>
            <a:off x="584200" y="1120095"/>
            <a:ext cx="11025188" cy="369332"/>
          </a:xfrm>
        </p:spPr>
        <p:txBody>
          <a:bodyPr/>
          <a:lstStyle>
            <a:lvl1pPr marL="0" indent="0" algn="ctr">
              <a:buNone/>
              <a:defRPr sz="2400">
                <a:solidFill>
                  <a:schemeClr val="accent2"/>
                </a:solidFill>
                <a:latin typeface="+mj-lt"/>
              </a:defRPr>
            </a:lvl1pPr>
          </a:lstStyle>
          <a:p>
            <a:pPr lvl="0"/>
            <a:r>
              <a:rPr lang="en-US"/>
              <a:t>Edit Master text styles</a:t>
            </a:r>
          </a:p>
        </p:txBody>
      </p:sp>
    </p:spTree>
    <p:extLst>
      <p:ext uri="{BB962C8B-B14F-4D97-AF65-F5344CB8AC3E}">
        <p14:creationId xmlns:p14="http://schemas.microsoft.com/office/powerpoint/2010/main" val="151876730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2_Title + Content - 2 Column">
    <p:spTree>
      <p:nvGrpSpPr>
        <p:cNvPr id="1" name=""/>
        <p:cNvGrpSpPr/>
        <p:nvPr/>
      </p:nvGrpSpPr>
      <p:grpSpPr>
        <a:xfrm>
          <a:off x="0" y="0"/>
          <a:ext cx="0" cy="0"/>
          <a:chOff x="0" y="0"/>
          <a:chExt cx="0" cy="0"/>
        </a:xfrm>
      </p:grpSpPr>
      <p:sp>
        <p:nvSpPr>
          <p:cNvPr id="16" name="Text Placeholder 5"/>
          <p:cNvSpPr>
            <a:spLocks noGrp="1"/>
          </p:cNvSpPr>
          <p:nvPr>
            <p:ph type="body" sz="quarter" idx="13" hasCustomPrompt="1"/>
          </p:nvPr>
        </p:nvSpPr>
        <p:spPr>
          <a:xfrm>
            <a:off x="6262607" y="1929009"/>
            <a:ext cx="5218192" cy="4138836"/>
          </a:xfrm>
        </p:spPr>
        <p:txBody>
          <a:bodyPr tIns="0" bIns="0">
            <a:noAutofit/>
          </a:bodyPr>
          <a:lstStyle>
            <a:lvl1pPr marL="0" indent="0">
              <a:buClr>
                <a:schemeClr val="tx1"/>
              </a:buClr>
              <a:buFont typeface="Arial" charset="0"/>
              <a:buNone/>
              <a:defRPr sz="2000">
                <a:solidFill>
                  <a:schemeClr val="tx1"/>
                </a:solidFill>
                <a:latin typeface="+mj-lt"/>
              </a:defRPr>
            </a:lvl1pPr>
            <a:lvl2pPr marL="0" indent="0">
              <a:spcBef>
                <a:spcPts val="600"/>
              </a:spcBef>
              <a:buClr>
                <a:schemeClr val="tx1">
                  <a:lumMod val="60000"/>
                  <a:lumOff val="40000"/>
                </a:schemeClr>
              </a:buClr>
              <a:buFont typeface="Helvetica" charset="0"/>
              <a:buNone/>
              <a:defRPr sz="1800">
                <a:solidFill>
                  <a:schemeClr val="accent2"/>
                </a:solidFill>
                <a:latin typeface="+mj-lt"/>
              </a:defRPr>
            </a:lvl2pPr>
            <a:lvl3pPr marL="344488" indent="-150813">
              <a:buClr>
                <a:schemeClr val="tx1">
                  <a:lumMod val="60000"/>
                  <a:lumOff val="40000"/>
                </a:schemeClr>
              </a:buClr>
              <a:buSzPct val="70000"/>
              <a:buFont typeface="Arial" charset="0"/>
              <a:buChar char="•"/>
              <a:tabLst/>
              <a:defRPr sz="1600" baseline="0">
                <a:solidFill>
                  <a:schemeClr val="tx1"/>
                </a:solidFill>
              </a:defRPr>
            </a:lvl3pPr>
            <a:lvl4pPr marL="630238" indent="-149225">
              <a:buClr>
                <a:schemeClr val="tx1">
                  <a:lumMod val="60000"/>
                  <a:lumOff val="40000"/>
                </a:schemeClr>
              </a:buClr>
              <a:buSzPct val="70000"/>
              <a:buFont typeface="Arial" charset="0"/>
              <a:buChar char="•"/>
              <a:tabLst/>
              <a:defRPr sz="1600">
                <a:solidFill>
                  <a:schemeClr val="tx1"/>
                </a:solidFill>
              </a:defRPr>
            </a:lvl4pPr>
            <a:lvl5pPr marL="974725" indent="-153988">
              <a:buClr>
                <a:schemeClr val="tx1">
                  <a:lumMod val="60000"/>
                  <a:lumOff val="40000"/>
                </a:schemeClr>
              </a:buClr>
              <a:buSzPct val="70000"/>
              <a:buFont typeface="Arial" charset="0"/>
              <a:buChar char="•"/>
              <a:tabLst/>
              <a:defRPr sz="160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1DD1F7F9-F524-4D7F-B271-2AB8591B0BA6}"/>
              </a:ext>
            </a:extLst>
          </p:cNvPr>
          <p:cNvSpPr>
            <a:spLocks noGrp="1"/>
          </p:cNvSpPr>
          <p:nvPr>
            <p:ph type="title"/>
          </p:nvPr>
        </p:nvSpPr>
        <p:spPr/>
        <p:txBody>
          <a:bodyPr/>
          <a:lstStyle/>
          <a:p>
            <a:r>
              <a:rPr lang="en-US"/>
              <a:t>Click to edit Master title style</a:t>
            </a:r>
          </a:p>
        </p:txBody>
      </p:sp>
      <p:sp>
        <p:nvSpPr>
          <p:cNvPr id="9" name="Text Placeholder 10">
            <a:extLst>
              <a:ext uri="{FF2B5EF4-FFF2-40B4-BE49-F238E27FC236}">
                <a16:creationId xmlns:a16="http://schemas.microsoft.com/office/drawing/2014/main" id="{3562FC4A-6FEE-4418-92FD-A3C6588A19C8}"/>
              </a:ext>
            </a:extLst>
          </p:cNvPr>
          <p:cNvSpPr>
            <a:spLocks noGrp="1"/>
          </p:cNvSpPr>
          <p:nvPr>
            <p:ph type="body" sz="quarter" idx="29"/>
          </p:nvPr>
        </p:nvSpPr>
        <p:spPr>
          <a:xfrm>
            <a:off x="584201" y="1050469"/>
            <a:ext cx="10984796" cy="324883"/>
          </a:xfrm>
        </p:spPr>
        <p:txBody>
          <a:bodyPr tIns="0" bIns="0">
            <a:noAutofit/>
          </a:bodyPr>
          <a:lstStyle>
            <a:lvl1pPr marL="0" indent="0">
              <a:spcBef>
                <a:spcPts val="0"/>
              </a:spcBef>
              <a:buFontTx/>
              <a:buNone/>
              <a:defRPr sz="2000">
                <a:solidFill>
                  <a:schemeClr val="accent2"/>
                </a:solidFill>
                <a:latin typeface="+mj-lt"/>
              </a:defRPr>
            </a:lvl1pPr>
            <a:lvl2pPr marL="457167" indent="0">
              <a:buFontTx/>
              <a:buNone/>
              <a:defRPr sz="2133">
                <a:solidFill>
                  <a:schemeClr val="tx1">
                    <a:lumMod val="60000"/>
                    <a:lumOff val="40000"/>
                  </a:schemeClr>
                </a:solidFill>
              </a:defRPr>
            </a:lvl2pPr>
            <a:lvl3pPr marL="914332" indent="0">
              <a:buFontTx/>
              <a:buNone/>
              <a:defRPr sz="2133">
                <a:solidFill>
                  <a:schemeClr val="tx1">
                    <a:lumMod val="60000"/>
                    <a:lumOff val="40000"/>
                  </a:schemeClr>
                </a:solidFill>
              </a:defRPr>
            </a:lvl3pPr>
            <a:lvl4pPr marL="1371498" indent="0">
              <a:buFontTx/>
              <a:buNone/>
              <a:defRPr sz="2133">
                <a:solidFill>
                  <a:schemeClr val="tx1">
                    <a:lumMod val="60000"/>
                    <a:lumOff val="40000"/>
                  </a:schemeClr>
                </a:solidFill>
              </a:defRPr>
            </a:lvl4pPr>
            <a:lvl5pPr marL="1828664" indent="0">
              <a:buFontTx/>
              <a:buNone/>
              <a:defRPr sz="2133">
                <a:solidFill>
                  <a:schemeClr val="tx1">
                    <a:lumMod val="60000"/>
                    <a:lumOff val="40000"/>
                  </a:schemeClr>
                </a:solidFill>
              </a:defRPr>
            </a:lvl5pPr>
          </a:lstStyle>
          <a:p>
            <a:pPr lvl="0"/>
            <a:r>
              <a:rPr lang="en-US"/>
              <a:t>Click to edit Master text styles</a:t>
            </a:r>
          </a:p>
        </p:txBody>
      </p:sp>
    </p:spTree>
    <p:extLst>
      <p:ext uri="{BB962C8B-B14F-4D97-AF65-F5344CB8AC3E}">
        <p14:creationId xmlns:p14="http://schemas.microsoft.com/office/powerpoint/2010/main" val="3363229434"/>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FA62B1C-4EBA-8B46-AE7B-F5D23CE0D089}"/>
              </a:ext>
            </a:extLst>
          </p:cNvPr>
          <p:cNvSpPr txBox="1"/>
          <p:nvPr userDrawn="1"/>
        </p:nvSpPr>
        <p:spPr>
          <a:xfrm>
            <a:off x="584202" y="1773532"/>
            <a:ext cx="11018520" cy="369332"/>
          </a:xfrm>
          <a:prstGeom prst="rect">
            <a:avLst/>
          </a:prstGeom>
        </p:spPr>
        <p:txBody>
          <a:bodyPr vert="horz" lIns="0" tIns="0" rIns="0" bIns="0" rtlCol="0">
            <a:noAutofit/>
          </a:bodyPr>
          <a:lstStyle>
            <a:lvl1pPr lvl="0" indent="0">
              <a:lnSpc>
                <a:spcPct val="90000"/>
              </a:lnSpc>
              <a:spcBef>
                <a:spcPts val="1000"/>
              </a:spcBef>
              <a:buFont typeface="Arial" panose="020B0604020202020204" pitchFamily="34" charset="0"/>
              <a:buNone/>
              <a:defRPr sz="2000" b="1" i="0">
                <a:solidFill>
                  <a:schemeClr val="accent3"/>
                </a:solidFill>
                <a:latin typeface="Segoe UI Semibold" panose="020B0502040204020203" pitchFamily="34" charset="0"/>
                <a:cs typeface="Segoe UI Semibold" panose="020B0502040204020203" pitchFamily="34" charset="0"/>
              </a:defRPr>
            </a:lvl1pPr>
            <a:lvl2pPr indent="0">
              <a:lnSpc>
                <a:spcPct val="90000"/>
              </a:lnSpc>
              <a:spcBef>
                <a:spcPts val="500"/>
              </a:spcBef>
              <a:buFont typeface="Arial" panose="020B0604020202020204" pitchFamily="34" charset="0"/>
              <a:buNone/>
              <a:defRPr sz="2400">
                <a:latin typeface="Segoe UI" panose="020B0502040204020203" pitchFamily="34" charset="0"/>
                <a:cs typeface="Segoe UI" panose="020B0502040204020203" pitchFamily="34" charset="0"/>
              </a:defRPr>
            </a:lvl2pPr>
            <a:lvl3pPr indent="0">
              <a:lnSpc>
                <a:spcPct val="90000"/>
              </a:lnSpc>
              <a:spcBef>
                <a:spcPts val="500"/>
              </a:spcBef>
              <a:buFont typeface="Arial" panose="020B0604020202020204" pitchFamily="34" charset="0"/>
              <a:buNone/>
              <a:defRPr sz="2000">
                <a:latin typeface="Segoe UI" panose="020B0502040204020203" pitchFamily="34" charset="0"/>
                <a:cs typeface="Segoe UI" panose="020B0502040204020203" pitchFamily="34" charset="0"/>
              </a:defRPr>
            </a:lvl3pPr>
            <a:lvl4pPr indent="0">
              <a:lnSpc>
                <a:spcPct val="90000"/>
              </a:lnSpc>
              <a:spcBef>
                <a:spcPts val="500"/>
              </a:spcBef>
              <a:buFont typeface="Arial" panose="020B0604020202020204" pitchFamily="34" charset="0"/>
              <a:buNone/>
              <a:defRPr>
                <a:latin typeface="Segoe UI" panose="020B0502040204020203" pitchFamily="34" charset="0"/>
                <a:cs typeface="Segoe UI" panose="020B0502040204020203" pitchFamily="34" charset="0"/>
              </a:defRPr>
            </a:lvl4pPr>
            <a:lvl5pPr indent="0">
              <a:lnSpc>
                <a:spcPct val="90000"/>
              </a:lnSpc>
              <a:spcBef>
                <a:spcPts val="500"/>
              </a:spcBef>
              <a:buFont typeface="Arial" panose="020B0604020202020204" pitchFamily="34" charset="0"/>
              <a:buNone/>
              <a:defRPr>
                <a:latin typeface="Segoe UI" panose="020B0502040204020203" pitchFamily="34" charset="0"/>
                <a:cs typeface="Segoe UI" panose="020B0502040204020203"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en-US" sz="2400" b="0" i="0">
                <a:solidFill>
                  <a:schemeClr val="accent2"/>
                </a:solidFill>
                <a:latin typeface="+mj-lt"/>
                <a:cs typeface="Segoe UI" panose="020B0502040204020203" pitchFamily="34" charset="0"/>
              </a:rPr>
              <a:t>How do I ask a question?</a:t>
            </a:r>
          </a:p>
        </p:txBody>
      </p:sp>
      <p:sp>
        <p:nvSpPr>
          <p:cNvPr id="3" name="Rectangle 2">
            <a:extLst>
              <a:ext uri="{FF2B5EF4-FFF2-40B4-BE49-F238E27FC236}">
                <a16:creationId xmlns:a16="http://schemas.microsoft.com/office/drawing/2014/main" id="{861D8750-2D4C-4F4B-AE39-DCEDBD8C83D5}"/>
              </a:ext>
            </a:extLst>
          </p:cNvPr>
          <p:cNvSpPr/>
          <p:nvPr userDrawn="1"/>
        </p:nvSpPr>
        <p:spPr>
          <a:xfrm>
            <a:off x="584201" y="2180710"/>
            <a:ext cx="11018520" cy="1041311"/>
          </a:xfrm>
          <a:prstGeom prst="rect">
            <a:avLst/>
          </a:prstGeom>
        </p:spPr>
        <p:txBody>
          <a:bodyPr vert="horz" lIns="0" tIns="0" rIns="0" bIns="0" rtlCol="0">
            <a:noAutofit/>
          </a:bodyPr>
          <a:lstStyle/>
          <a:p>
            <a:pPr lvl="0" indent="0">
              <a:lnSpc>
                <a:spcPct val="150000"/>
              </a:lnSpc>
              <a:spcBef>
                <a:spcPts val="1000"/>
              </a:spcBef>
              <a:buFont typeface="Arial" panose="020B0604020202020204" pitchFamily="34" charset="0"/>
              <a:buNone/>
            </a:pPr>
            <a:r>
              <a:rPr lang="en-US" sz="2000" b="0" i="0">
                <a:solidFill>
                  <a:schemeClr val="tx1"/>
                </a:solidFill>
                <a:latin typeface="Segoe UI Semilight" panose="020B0402040204020203" pitchFamily="34" charset="0"/>
                <a:cs typeface="Segoe UI Semilight" panose="020B0402040204020203" pitchFamily="34" charset="0"/>
              </a:rPr>
              <a:t>If you have a technical or content-related question, please use the Q&amp;A window</a:t>
            </a:r>
          </a:p>
          <a:p>
            <a:pPr lvl="0" indent="0">
              <a:lnSpc>
                <a:spcPct val="150000"/>
              </a:lnSpc>
              <a:spcBef>
                <a:spcPts val="1000"/>
              </a:spcBef>
              <a:buFont typeface="Arial" panose="020B0604020202020204" pitchFamily="34" charset="0"/>
              <a:buNone/>
            </a:pPr>
            <a:r>
              <a:rPr lang="en-US" sz="2000" b="0" i="0">
                <a:solidFill>
                  <a:schemeClr val="tx1"/>
                </a:solidFill>
                <a:latin typeface="Segoe UI Semilight" panose="020B0402040204020203" pitchFamily="34" charset="0"/>
                <a:cs typeface="Segoe UI Semilight" panose="020B0402040204020203" pitchFamily="34" charset="0"/>
              </a:rPr>
              <a:t>We will address the questions as they come in</a:t>
            </a:r>
          </a:p>
        </p:txBody>
      </p:sp>
      <p:sp>
        <p:nvSpPr>
          <p:cNvPr id="16" name="TextBox 15">
            <a:extLst>
              <a:ext uri="{FF2B5EF4-FFF2-40B4-BE49-F238E27FC236}">
                <a16:creationId xmlns:a16="http://schemas.microsoft.com/office/drawing/2014/main" id="{883AC189-90CA-6B48-8849-4251AC460C48}"/>
              </a:ext>
            </a:extLst>
          </p:cNvPr>
          <p:cNvSpPr txBox="1"/>
          <p:nvPr userDrawn="1"/>
        </p:nvSpPr>
        <p:spPr>
          <a:xfrm>
            <a:off x="584202" y="3897377"/>
            <a:ext cx="11018520" cy="369332"/>
          </a:xfrm>
          <a:prstGeom prst="rect">
            <a:avLst/>
          </a:prstGeom>
        </p:spPr>
        <p:txBody>
          <a:bodyPr vert="horz" lIns="0" tIns="0" rIns="0" bIns="0" rtlCol="0">
            <a:noAutofit/>
          </a:bodyPr>
          <a:lstStyle>
            <a:lvl1pPr lvl="0" indent="0">
              <a:lnSpc>
                <a:spcPct val="90000"/>
              </a:lnSpc>
              <a:spcBef>
                <a:spcPts val="1000"/>
              </a:spcBef>
              <a:buFont typeface="Arial" panose="020B0604020202020204" pitchFamily="34" charset="0"/>
              <a:buNone/>
              <a:defRPr sz="2000" b="1" i="0">
                <a:solidFill>
                  <a:schemeClr val="accent3"/>
                </a:solidFill>
                <a:latin typeface="Segoe UI Semibold" panose="020B0502040204020203" pitchFamily="34" charset="0"/>
                <a:cs typeface="Segoe UI Semibold" panose="020B0502040204020203" pitchFamily="34" charset="0"/>
              </a:defRPr>
            </a:lvl1pPr>
            <a:lvl2pPr indent="0">
              <a:lnSpc>
                <a:spcPct val="90000"/>
              </a:lnSpc>
              <a:spcBef>
                <a:spcPts val="500"/>
              </a:spcBef>
              <a:buFont typeface="Arial" panose="020B0604020202020204" pitchFamily="34" charset="0"/>
              <a:buNone/>
              <a:defRPr sz="2400">
                <a:latin typeface="Segoe UI" panose="020B0502040204020203" pitchFamily="34" charset="0"/>
                <a:cs typeface="Segoe UI" panose="020B0502040204020203" pitchFamily="34" charset="0"/>
              </a:defRPr>
            </a:lvl2pPr>
            <a:lvl3pPr indent="0">
              <a:lnSpc>
                <a:spcPct val="90000"/>
              </a:lnSpc>
              <a:spcBef>
                <a:spcPts val="500"/>
              </a:spcBef>
              <a:buFont typeface="Arial" panose="020B0604020202020204" pitchFamily="34" charset="0"/>
              <a:buNone/>
              <a:defRPr sz="2000">
                <a:latin typeface="Segoe UI" panose="020B0502040204020203" pitchFamily="34" charset="0"/>
                <a:cs typeface="Segoe UI" panose="020B0502040204020203" pitchFamily="34" charset="0"/>
              </a:defRPr>
            </a:lvl3pPr>
            <a:lvl4pPr indent="0">
              <a:lnSpc>
                <a:spcPct val="90000"/>
              </a:lnSpc>
              <a:spcBef>
                <a:spcPts val="500"/>
              </a:spcBef>
              <a:buFont typeface="Arial" panose="020B0604020202020204" pitchFamily="34" charset="0"/>
              <a:buNone/>
              <a:defRPr>
                <a:latin typeface="Segoe UI" panose="020B0502040204020203" pitchFamily="34" charset="0"/>
                <a:cs typeface="Segoe UI" panose="020B0502040204020203" pitchFamily="34" charset="0"/>
              </a:defRPr>
            </a:lvl4pPr>
            <a:lvl5pPr indent="0">
              <a:lnSpc>
                <a:spcPct val="90000"/>
              </a:lnSpc>
              <a:spcBef>
                <a:spcPts val="500"/>
              </a:spcBef>
              <a:buFont typeface="Arial" panose="020B0604020202020204" pitchFamily="34" charset="0"/>
              <a:buNone/>
              <a:defRPr>
                <a:latin typeface="Segoe UI" panose="020B0502040204020203" pitchFamily="34" charset="0"/>
                <a:cs typeface="Segoe UI" panose="020B0502040204020203"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en-US" sz="2400" b="0" i="0">
                <a:solidFill>
                  <a:schemeClr val="accent2"/>
                </a:solidFill>
                <a:latin typeface="+mj-lt"/>
                <a:cs typeface="Segoe UI" panose="020B0502040204020203" pitchFamily="34" charset="0"/>
              </a:rPr>
              <a:t>Can I view this presentation after the webinar?</a:t>
            </a:r>
          </a:p>
        </p:txBody>
      </p:sp>
      <p:sp>
        <p:nvSpPr>
          <p:cNvPr id="17" name="Rectangle 16">
            <a:extLst>
              <a:ext uri="{FF2B5EF4-FFF2-40B4-BE49-F238E27FC236}">
                <a16:creationId xmlns:a16="http://schemas.microsoft.com/office/drawing/2014/main" id="{B79E4DDD-3158-594B-837F-FB6B87AFAFE1}"/>
              </a:ext>
            </a:extLst>
          </p:cNvPr>
          <p:cNvSpPr/>
          <p:nvPr userDrawn="1"/>
        </p:nvSpPr>
        <p:spPr>
          <a:xfrm>
            <a:off x="584201" y="4304555"/>
            <a:ext cx="11018520" cy="1041311"/>
          </a:xfrm>
          <a:prstGeom prst="rect">
            <a:avLst/>
          </a:prstGeom>
        </p:spPr>
        <p:txBody>
          <a:bodyPr vert="horz" lIns="0" tIns="0" rIns="0" bIns="0" rtlCol="0">
            <a:noAutofit/>
          </a:bodyPr>
          <a:lstStyle/>
          <a:p>
            <a:pPr lvl="0" indent="0">
              <a:lnSpc>
                <a:spcPct val="150000"/>
              </a:lnSpc>
              <a:spcBef>
                <a:spcPts val="1000"/>
              </a:spcBef>
              <a:buFont typeface="Arial" panose="020B0604020202020204" pitchFamily="34" charset="0"/>
              <a:buNone/>
            </a:pPr>
            <a:r>
              <a:rPr lang="en-US" sz="2000" b="0" i="0">
                <a:solidFill>
                  <a:schemeClr val="tx1"/>
                </a:solidFill>
                <a:latin typeface="Segoe UI Semilight" panose="020B0402040204020203" pitchFamily="34" charset="0"/>
                <a:cs typeface="Segoe UI Semilight" panose="020B0402040204020203" pitchFamily="34" charset="0"/>
              </a:rPr>
              <a:t>Yes, this presentation is being recorded</a:t>
            </a:r>
          </a:p>
          <a:p>
            <a:pPr lvl="0" indent="0">
              <a:lnSpc>
                <a:spcPct val="150000"/>
              </a:lnSpc>
              <a:spcBef>
                <a:spcPts val="1000"/>
              </a:spcBef>
              <a:buFont typeface="Arial" panose="020B0604020202020204" pitchFamily="34" charset="0"/>
              <a:buNone/>
            </a:pPr>
            <a:r>
              <a:rPr lang="en-US" sz="2000" b="0" i="0">
                <a:solidFill>
                  <a:schemeClr val="tx1"/>
                </a:solidFill>
                <a:latin typeface="Segoe UI Semilight" panose="020B0402040204020203" pitchFamily="34" charset="0"/>
                <a:cs typeface="Segoe UI Semilight" panose="020B0402040204020203" pitchFamily="34" charset="0"/>
              </a:rPr>
              <a:t>A link to the recorded presentation will be sent to the email address you used to register</a:t>
            </a:r>
          </a:p>
        </p:txBody>
      </p:sp>
      <p:sp>
        <p:nvSpPr>
          <p:cNvPr id="6" name="Title 5">
            <a:extLst>
              <a:ext uri="{FF2B5EF4-FFF2-40B4-BE49-F238E27FC236}">
                <a16:creationId xmlns:a16="http://schemas.microsoft.com/office/drawing/2014/main" id="{78351A85-E466-4584-8CC5-C72C90A48738}"/>
              </a:ext>
            </a:extLst>
          </p:cNvPr>
          <p:cNvSpPr>
            <a:spLocks noGrp="1"/>
          </p:cNvSpPr>
          <p:nvPr>
            <p:ph type="title" hasCustomPrompt="1"/>
          </p:nvPr>
        </p:nvSpPr>
        <p:spPr/>
        <p:txBody>
          <a:bodyPr/>
          <a:lstStyle>
            <a:lvl1pPr>
              <a:defRPr/>
            </a:lvl1pPr>
          </a:lstStyle>
          <a:p>
            <a:r>
              <a:rPr lang="en-US"/>
              <a:t>Welcome</a:t>
            </a:r>
          </a:p>
        </p:txBody>
      </p:sp>
    </p:spTree>
    <p:extLst>
      <p:ext uri="{BB962C8B-B14F-4D97-AF65-F5344CB8AC3E}">
        <p14:creationId xmlns:p14="http://schemas.microsoft.com/office/powerpoint/2010/main" val="885535252"/>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1_centered with sub">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5AD2F76-9A26-44BB-92FC-E2D3F11A63ED}"/>
              </a:ext>
            </a:extLst>
          </p:cNvPr>
          <p:cNvSpPr>
            <a:spLocks noGrp="1"/>
          </p:cNvSpPr>
          <p:nvPr>
            <p:ph type="body" sz="quarter" idx="10"/>
          </p:nvPr>
        </p:nvSpPr>
        <p:spPr>
          <a:xfrm>
            <a:off x="588263" y="1030052"/>
            <a:ext cx="11021125" cy="310863"/>
          </a:xfrm>
        </p:spPr>
        <p:txBody>
          <a:bodyPr/>
          <a:lstStyle>
            <a:lvl1pPr marL="0" indent="0" algn="ctr">
              <a:buNone/>
              <a:defRPr kumimoji="0" lang="en-US" sz="2000" b="0" i="0" u="none" strike="noStrike" kern="1200" cap="none" spc="0" normalizeH="0" baseline="0" dirty="0" smtClean="0">
                <a:ln>
                  <a:noFill/>
                </a:ln>
                <a:solidFill>
                  <a:srgbClr val="50E6FF"/>
                </a:solidFill>
                <a:effectLst/>
                <a:uLnTx/>
                <a:uFillTx/>
                <a:latin typeface="Segoe UI"/>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D989D4D6-6723-4AFB-B86D-1485DA52ABD4}"/>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1447534130"/>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2_CENTER &amp; SUB">
    <p:bg>
      <p:bgRef idx="1001">
        <a:schemeClr val="bg1"/>
      </p:bgRef>
    </p:bg>
    <p:spTree>
      <p:nvGrpSpPr>
        <p:cNvPr id="1" name=""/>
        <p:cNvGrpSpPr/>
        <p:nvPr/>
      </p:nvGrpSpPr>
      <p:grpSpPr>
        <a:xfrm>
          <a:off x="0" y="0"/>
          <a:ext cx="0" cy="0"/>
          <a:chOff x="0" y="0"/>
          <a:chExt cx="0" cy="0"/>
        </a:xfrm>
      </p:grpSpPr>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426424" y="926326"/>
            <a:ext cx="11334072" cy="276999"/>
          </a:xfrm>
          <a:noFill/>
        </p:spPr>
        <p:txBody>
          <a:bodyPr wrap="square" lIns="0" tIns="0" rIns="0" bIns="0">
            <a:spAutoFit/>
          </a:bodyPr>
          <a:lstStyle>
            <a:lvl1pPr marL="0" indent="0" algn="ctr">
              <a:spcBef>
                <a:spcPts val="0"/>
              </a:spcBef>
              <a:spcAft>
                <a:spcPts val="0"/>
              </a:spcAft>
              <a:buFont typeface="Arial" panose="020B0604020202020204" pitchFamily="34" charset="0"/>
              <a:buNone/>
              <a:defRPr sz="2000" spc="0" baseline="0">
                <a:solidFill>
                  <a:schemeClr val="accent1"/>
                </a:solidFill>
                <a:latin typeface="+mj-lt"/>
              </a:defRPr>
            </a:lvl1pPr>
          </a:lstStyle>
          <a:p>
            <a:pPr lvl="0"/>
            <a:r>
              <a:rPr lang="en-US" err="1"/>
              <a:t>Subheader</a:t>
            </a:r>
            <a:endParaRPr lang="en-US"/>
          </a:p>
        </p:txBody>
      </p:sp>
      <p:sp>
        <p:nvSpPr>
          <p:cNvPr id="2" name="Title 1">
            <a:extLst>
              <a:ext uri="{FF2B5EF4-FFF2-40B4-BE49-F238E27FC236}">
                <a16:creationId xmlns:a16="http://schemas.microsoft.com/office/drawing/2014/main" id="{CBFF11B2-5B15-4A65-852A-8F1924AC8444}"/>
              </a:ext>
            </a:extLst>
          </p:cNvPr>
          <p:cNvSpPr>
            <a:spLocks noGrp="1"/>
          </p:cNvSpPr>
          <p:nvPr>
            <p:ph type="title"/>
          </p:nvPr>
        </p:nvSpPr>
        <p:spPr/>
        <p:txBody>
          <a:bodyP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99048291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3_centere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FBB3962-48CD-46D8-9505-931111379C69}"/>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1225614084"/>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AD36F-C0EA-4185-ADAF-F4A4448F9B3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2554916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2_Step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72395" y="366185"/>
            <a:ext cx="10808407" cy="684280"/>
          </a:xfrm>
        </p:spPr>
        <p:txBody>
          <a:bodyPr/>
          <a:lstStyle>
            <a:lvl1pPr>
              <a:lnSpc>
                <a:spcPct val="90000"/>
              </a:lnSpc>
              <a:defRPr sz="3733" b="1" cap="none" baseline="0">
                <a:solidFill>
                  <a:schemeClr val="tx1"/>
                </a:solidFill>
              </a:defRPr>
            </a:lvl1pPr>
          </a:lstStyle>
          <a:p>
            <a:r>
              <a:rPr lang="en-US"/>
              <a:t>Click to edit master title style</a:t>
            </a:r>
          </a:p>
        </p:txBody>
      </p:sp>
      <p:sp>
        <p:nvSpPr>
          <p:cNvPr id="8" name="Slide Number Placeholder 5"/>
          <p:cNvSpPr txBox="1">
            <a:spLocks/>
          </p:cNvSpPr>
          <p:nvPr/>
        </p:nvSpPr>
        <p:spPr>
          <a:xfrm>
            <a:off x="11442447" y="6339420"/>
            <a:ext cx="237320" cy="311149"/>
          </a:xfrm>
          <a:prstGeom prst="rect">
            <a:avLst/>
          </a:prstGeom>
        </p:spPr>
        <p:txBody>
          <a:bodyPr lIns="0" rIns="0"/>
          <a:lstStyle>
            <a:defPPr>
              <a:defRPr lang="en-US"/>
            </a:defPPr>
            <a:lvl1pPr marL="0" algn="r" defTabSz="457200" rtl="0" eaLnBrk="1" latinLnBrk="0" hangingPunct="1">
              <a:defRPr sz="1600" b="0" i="0" kern="1200">
                <a:solidFill>
                  <a:schemeClr val="bg1">
                    <a:lumMod val="50000"/>
                  </a:schemeClr>
                </a:solidFill>
                <a:latin typeface="Open Sans Light"/>
                <a:ea typeface="+mn-ea"/>
                <a:cs typeface="Open Sans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fld id="{32477B88-DACD-ED46-BA46-8E3D3F0E8FE7}" type="slidenum">
              <a:rPr lang="en-US" sz="1067" b="0" i="0" smtClean="0">
                <a:solidFill>
                  <a:schemeClr val="tx1">
                    <a:lumMod val="60000"/>
                    <a:lumOff val="40000"/>
                  </a:schemeClr>
                </a:solidFill>
                <a:latin typeface="Arial" charset="0"/>
                <a:cs typeface="Arial" charset="0"/>
              </a:rPr>
              <a:pPr fontAlgn="auto">
                <a:spcBef>
                  <a:spcPts val="0"/>
                </a:spcBef>
                <a:spcAft>
                  <a:spcPts val="0"/>
                </a:spcAft>
                <a:defRPr/>
              </a:pPr>
              <a:t>‹#›</a:t>
            </a:fld>
            <a:endParaRPr lang="en-US" sz="1067" b="0" i="0">
              <a:solidFill>
                <a:schemeClr val="tx1">
                  <a:lumMod val="60000"/>
                  <a:lumOff val="40000"/>
                </a:schemeClr>
              </a:solidFill>
              <a:latin typeface="Arial" charset="0"/>
              <a:cs typeface="Arial" charset="0"/>
            </a:endParaRPr>
          </a:p>
        </p:txBody>
      </p:sp>
      <p:sp>
        <p:nvSpPr>
          <p:cNvPr id="9" name="Text Placeholder 5"/>
          <p:cNvSpPr>
            <a:spLocks noGrp="1"/>
          </p:cNvSpPr>
          <p:nvPr>
            <p:ph type="body" sz="quarter" idx="10"/>
          </p:nvPr>
        </p:nvSpPr>
        <p:spPr>
          <a:xfrm>
            <a:off x="778781" y="4576675"/>
            <a:ext cx="2008176" cy="992992"/>
          </a:xfrm>
        </p:spPr>
        <p:txBody>
          <a:bodyPr tIns="0" bIns="0">
            <a:noAutofit/>
          </a:bodyPr>
          <a:lstStyle>
            <a:lvl1pPr marL="0" indent="0" algn="ctr">
              <a:buFontTx/>
              <a:buNone/>
              <a:defRPr sz="2133">
                <a:solidFill>
                  <a:schemeClr val="tx1"/>
                </a:solidFill>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21" name="Text Placeholder 5"/>
          <p:cNvSpPr>
            <a:spLocks noGrp="1"/>
          </p:cNvSpPr>
          <p:nvPr>
            <p:ph type="body" sz="quarter" idx="19"/>
          </p:nvPr>
        </p:nvSpPr>
        <p:spPr>
          <a:xfrm>
            <a:off x="778781" y="4267700"/>
            <a:ext cx="2008176" cy="308976"/>
          </a:xfrm>
        </p:spPr>
        <p:txBody>
          <a:bodyPr tIns="0" bIns="0">
            <a:noAutofit/>
          </a:bodyPr>
          <a:lstStyle>
            <a:lvl1pPr marL="0" indent="0" algn="ctr">
              <a:buFontTx/>
              <a:buNone/>
              <a:defRPr sz="2400" b="1">
                <a:solidFill>
                  <a:schemeClr val="tx1"/>
                </a:solidFill>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22" name="Text Placeholder 5"/>
          <p:cNvSpPr>
            <a:spLocks noGrp="1"/>
          </p:cNvSpPr>
          <p:nvPr>
            <p:ph type="body" sz="quarter" idx="20"/>
          </p:nvPr>
        </p:nvSpPr>
        <p:spPr>
          <a:xfrm>
            <a:off x="3559560" y="4576675"/>
            <a:ext cx="2008176" cy="992992"/>
          </a:xfrm>
        </p:spPr>
        <p:txBody>
          <a:bodyPr tIns="0" bIns="0">
            <a:noAutofit/>
          </a:bodyPr>
          <a:lstStyle>
            <a:lvl1pPr marL="0" indent="0" algn="ctr">
              <a:buFontTx/>
              <a:buNone/>
              <a:defRPr sz="2133">
                <a:solidFill>
                  <a:schemeClr val="tx1"/>
                </a:solidFill>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25" name="Text Placeholder 5"/>
          <p:cNvSpPr>
            <a:spLocks noGrp="1"/>
          </p:cNvSpPr>
          <p:nvPr>
            <p:ph type="body" sz="quarter" idx="22"/>
          </p:nvPr>
        </p:nvSpPr>
        <p:spPr>
          <a:xfrm>
            <a:off x="3559560" y="4267700"/>
            <a:ext cx="2008176" cy="308976"/>
          </a:xfrm>
        </p:spPr>
        <p:txBody>
          <a:bodyPr tIns="0" bIns="0">
            <a:noAutofit/>
          </a:bodyPr>
          <a:lstStyle>
            <a:lvl1pPr marL="0" marR="0" indent="0" algn="ctr" defTabSz="914332" rtl="0" eaLnBrk="1" fontAlgn="base" latinLnBrk="0" hangingPunct="1">
              <a:lnSpc>
                <a:spcPct val="90000"/>
              </a:lnSpc>
              <a:spcBef>
                <a:spcPts val="1000"/>
              </a:spcBef>
              <a:spcAft>
                <a:spcPct val="0"/>
              </a:spcAft>
              <a:buClr>
                <a:schemeClr val="bg1"/>
              </a:buClr>
              <a:buSzTx/>
              <a:buFontTx/>
              <a:buNone/>
              <a:tabLst/>
              <a:defRPr sz="2400" b="1">
                <a:solidFill>
                  <a:schemeClr val="tx1"/>
                </a:solidFill>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marL="0" marR="0" lvl="0" indent="0" algn="ctr" defTabSz="914332" rtl="0" eaLnBrk="1" fontAlgn="base" latinLnBrk="0" hangingPunct="1">
              <a:lnSpc>
                <a:spcPct val="90000"/>
              </a:lnSpc>
              <a:spcBef>
                <a:spcPts val="1000"/>
              </a:spcBef>
              <a:spcAft>
                <a:spcPct val="0"/>
              </a:spcAft>
              <a:buClr>
                <a:schemeClr val="bg1"/>
              </a:buClr>
              <a:buSzTx/>
              <a:buFontTx/>
              <a:buNone/>
              <a:tabLst/>
              <a:defRPr/>
            </a:pPr>
            <a:r>
              <a:rPr lang="en-US"/>
              <a:t>Click to edit Master text styles</a:t>
            </a:r>
          </a:p>
        </p:txBody>
      </p:sp>
      <p:sp>
        <p:nvSpPr>
          <p:cNvPr id="26" name="Text Placeholder 5"/>
          <p:cNvSpPr>
            <a:spLocks noGrp="1"/>
          </p:cNvSpPr>
          <p:nvPr>
            <p:ph type="body" sz="quarter" idx="23"/>
          </p:nvPr>
        </p:nvSpPr>
        <p:spPr>
          <a:xfrm>
            <a:off x="6348689" y="4576675"/>
            <a:ext cx="2008176" cy="992992"/>
          </a:xfrm>
        </p:spPr>
        <p:txBody>
          <a:bodyPr tIns="0" bIns="0">
            <a:noAutofit/>
          </a:bodyPr>
          <a:lstStyle>
            <a:lvl1pPr marL="0" indent="0" algn="ctr">
              <a:buFontTx/>
              <a:buNone/>
              <a:defRPr sz="2133">
                <a:solidFill>
                  <a:schemeClr val="tx1"/>
                </a:solidFill>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29" name="Text Placeholder 5"/>
          <p:cNvSpPr>
            <a:spLocks noGrp="1"/>
          </p:cNvSpPr>
          <p:nvPr>
            <p:ph type="body" sz="quarter" idx="25"/>
          </p:nvPr>
        </p:nvSpPr>
        <p:spPr>
          <a:xfrm>
            <a:off x="6348689" y="4267700"/>
            <a:ext cx="2008176" cy="308976"/>
          </a:xfrm>
        </p:spPr>
        <p:txBody>
          <a:bodyPr tIns="0" bIns="0">
            <a:noAutofit/>
          </a:bodyPr>
          <a:lstStyle>
            <a:lvl1pPr marL="0" indent="0" algn="ctr">
              <a:buFontTx/>
              <a:buNone/>
              <a:defRPr sz="2400" b="1">
                <a:solidFill>
                  <a:schemeClr val="tx1"/>
                </a:solidFill>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30" name="Text Placeholder 5"/>
          <p:cNvSpPr>
            <a:spLocks noGrp="1"/>
          </p:cNvSpPr>
          <p:nvPr>
            <p:ph type="body" sz="quarter" idx="26"/>
          </p:nvPr>
        </p:nvSpPr>
        <p:spPr>
          <a:xfrm>
            <a:off x="9112767" y="4576675"/>
            <a:ext cx="2008176" cy="992992"/>
          </a:xfrm>
        </p:spPr>
        <p:txBody>
          <a:bodyPr tIns="0" bIns="0">
            <a:noAutofit/>
          </a:bodyPr>
          <a:lstStyle>
            <a:lvl1pPr marL="0" indent="0" algn="ctr">
              <a:buFontTx/>
              <a:buNone/>
              <a:defRPr sz="2133">
                <a:solidFill>
                  <a:schemeClr val="tx1"/>
                </a:solidFill>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33" name="Text Placeholder 5"/>
          <p:cNvSpPr>
            <a:spLocks noGrp="1"/>
          </p:cNvSpPr>
          <p:nvPr>
            <p:ph type="body" sz="quarter" idx="28"/>
          </p:nvPr>
        </p:nvSpPr>
        <p:spPr>
          <a:xfrm>
            <a:off x="9112767" y="4267700"/>
            <a:ext cx="2008176" cy="308976"/>
          </a:xfrm>
        </p:spPr>
        <p:txBody>
          <a:bodyPr tIns="0" bIns="0">
            <a:noAutofit/>
          </a:bodyPr>
          <a:lstStyle>
            <a:lvl1pPr marL="0" indent="0" algn="ctr">
              <a:buFontTx/>
              <a:buNone/>
              <a:defRPr sz="2400" b="1">
                <a:solidFill>
                  <a:schemeClr val="tx1"/>
                </a:solidFill>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38" name="Text Placeholder 10"/>
          <p:cNvSpPr>
            <a:spLocks noGrp="1"/>
          </p:cNvSpPr>
          <p:nvPr>
            <p:ph type="body" sz="quarter" idx="29"/>
          </p:nvPr>
        </p:nvSpPr>
        <p:spPr>
          <a:xfrm>
            <a:off x="672395" y="1050469"/>
            <a:ext cx="10808407" cy="324883"/>
          </a:xfrm>
        </p:spPr>
        <p:txBody>
          <a:bodyPr tIns="0" bIns="0">
            <a:noAutofit/>
          </a:bodyPr>
          <a:lstStyle>
            <a:lvl1pPr marL="0" indent="0">
              <a:spcBef>
                <a:spcPts val="0"/>
              </a:spcBef>
              <a:buFontTx/>
              <a:buNone/>
              <a:defRPr sz="2667">
                <a:solidFill>
                  <a:schemeClr val="accent5"/>
                </a:solidFill>
              </a:defRPr>
            </a:lvl1pPr>
            <a:lvl2pPr marL="457167" indent="0">
              <a:buFontTx/>
              <a:buNone/>
              <a:defRPr sz="2133">
                <a:solidFill>
                  <a:schemeClr val="tx1">
                    <a:lumMod val="60000"/>
                    <a:lumOff val="40000"/>
                  </a:schemeClr>
                </a:solidFill>
              </a:defRPr>
            </a:lvl2pPr>
            <a:lvl3pPr marL="914332" indent="0">
              <a:buFontTx/>
              <a:buNone/>
              <a:defRPr sz="2133">
                <a:solidFill>
                  <a:schemeClr val="tx1">
                    <a:lumMod val="60000"/>
                    <a:lumOff val="40000"/>
                  </a:schemeClr>
                </a:solidFill>
              </a:defRPr>
            </a:lvl3pPr>
            <a:lvl4pPr marL="1371498" indent="0">
              <a:buFontTx/>
              <a:buNone/>
              <a:defRPr sz="2133">
                <a:solidFill>
                  <a:schemeClr val="tx1">
                    <a:lumMod val="60000"/>
                    <a:lumOff val="40000"/>
                  </a:schemeClr>
                </a:solidFill>
              </a:defRPr>
            </a:lvl4pPr>
            <a:lvl5pPr marL="1828664" indent="0">
              <a:buFontTx/>
              <a:buNone/>
              <a:defRPr sz="2133">
                <a:solidFill>
                  <a:schemeClr val="tx1">
                    <a:lumMod val="60000"/>
                    <a:lumOff val="40000"/>
                  </a:schemeClr>
                </a:solidFill>
              </a:defRPr>
            </a:lvl5pPr>
          </a:lstStyle>
          <a:p>
            <a:pPr lvl="0"/>
            <a:r>
              <a:rPr lang="en-US"/>
              <a:t>Click to edit Master text styles</a:t>
            </a:r>
          </a:p>
        </p:txBody>
      </p:sp>
      <p:pic>
        <p:nvPicPr>
          <p:cNvPr id="15" name="Picture 14">
            <a:extLst>
              <a:ext uri="{FF2B5EF4-FFF2-40B4-BE49-F238E27FC236}">
                <a16:creationId xmlns:a16="http://schemas.microsoft.com/office/drawing/2014/main" id="{A711BB32-EAFA-DA4E-8119-2B26980221FC}"/>
              </a:ext>
            </a:extLst>
          </p:cNvPr>
          <p:cNvPicPr>
            <a:picLocks noChangeAspect="1"/>
          </p:cNvPicPr>
          <p:nvPr/>
        </p:nvPicPr>
        <p:blipFill>
          <a:blip r:embed="rId2"/>
          <a:stretch>
            <a:fillRect/>
          </a:stretch>
        </p:blipFill>
        <p:spPr>
          <a:xfrm>
            <a:off x="660769" y="6358103"/>
            <a:ext cx="1551015" cy="193608"/>
          </a:xfrm>
          <a:prstGeom prst="rect">
            <a:avLst/>
          </a:prstGeom>
        </p:spPr>
      </p:pic>
      <p:sp>
        <p:nvSpPr>
          <p:cNvPr id="14" name="Slide Number Placeholder 5">
            <a:extLst>
              <a:ext uri="{FF2B5EF4-FFF2-40B4-BE49-F238E27FC236}">
                <a16:creationId xmlns:a16="http://schemas.microsoft.com/office/drawing/2014/main" id="{F0E19D78-BB8D-47DD-8597-C829DEA576C5}"/>
              </a:ext>
            </a:extLst>
          </p:cNvPr>
          <p:cNvSpPr txBox="1">
            <a:spLocks/>
          </p:cNvSpPr>
          <p:nvPr userDrawn="1"/>
        </p:nvSpPr>
        <p:spPr>
          <a:xfrm>
            <a:off x="11442447" y="6339420"/>
            <a:ext cx="237320" cy="311149"/>
          </a:xfrm>
          <a:prstGeom prst="rect">
            <a:avLst/>
          </a:prstGeom>
        </p:spPr>
        <p:txBody>
          <a:bodyPr lIns="0" rIns="0"/>
          <a:lstStyle>
            <a:defPPr>
              <a:defRPr lang="en-US"/>
            </a:defPPr>
            <a:lvl1pPr marL="0" algn="r" defTabSz="457200" rtl="0" eaLnBrk="1" latinLnBrk="0" hangingPunct="1">
              <a:defRPr sz="1600" b="0" i="0" kern="1200">
                <a:solidFill>
                  <a:schemeClr val="bg1">
                    <a:lumMod val="50000"/>
                  </a:schemeClr>
                </a:solidFill>
                <a:latin typeface="Open Sans Light"/>
                <a:ea typeface="+mn-ea"/>
                <a:cs typeface="Open Sans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fld id="{32477B88-DACD-ED46-BA46-8E3D3F0E8FE7}" type="slidenum">
              <a:rPr lang="en-US" sz="1067" b="0" i="0" smtClean="0">
                <a:solidFill>
                  <a:schemeClr val="tx1">
                    <a:lumMod val="60000"/>
                    <a:lumOff val="40000"/>
                  </a:schemeClr>
                </a:solidFill>
                <a:latin typeface="Arial" charset="0"/>
                <a:cs typeface="Arial" charset="0"/>
              </a:rPr>
              <a:pPr fontAlgn="auto">
                <a:spcBef>
                  <a:spcPts val="0"/>
                </a:spcBef>
                <a:spcAft>
                  <a:spcPts val="0"/>
                </a:spcAft>
                <a:defRPr/>
              </a:pPr>
              <a:t>‹#›</a:t>
            </a:fld>
            <a:endParaRPr lang="en-US" sz="1067" b="0" i="0">
              <a:solidFill>
                <a:schemeClr val="tx1">
                  <a:lumMod val="60000"/>
                  <a:lumOff val="40000"/>
                </a:schemeClr>
              </a:solidFill>
              <a:latin typeface="Arial" charset="0"/>
              <a:cs typeface="Arial" charset="0"/>
            </a:endParaRPr>
          </a:p>
        </p:txBody>
      </p:sp>
      <p:pic>
        <p:nvPicPr>
          <p:cNvPr id="16" name="Picture 15">
            <a:extLst>
              <a:ext uri="{FF2B5EF4-FFF2-40B4-BE49-F238E27FC236}">
                <a16:creationId xmlns:a16="http://schemas.microsoft.com/office/drawing/2014/main" id="{D5E9DB42-957E-4BD2-9311-B9B62181BB53}"/>
              </a:ext>
            </a:extLst>
          </p:cNvPr>
          <p:cNvPicPr>
            <a:picLocks noChangeAspect="1"/>
          </p:cNvPicPr>
          <p:nvPr userDrawn="1"/>
        </p:nvPicPr>
        <p:blipFill>
          <a:blip r:embed="rId2"/>
          <a:stretch>
            <a:fillRect/>
          </a:stretch>
        </p:blipFill>
        <p:spPr>
          <a:xfrm>
            <a:off x="660769" y="6358103"/>
            <a:ext cx="1551015" cy="193608"/>
          </a:xfrm>
          <a:prstGeom prst="rect">
            <a:avLst/>
          </a:prstGeom>
        </p:spPr>
      </p:pic>
    </p:spTree>
    <p:extLst>
      <p:ext uri="{BB962C8B-B14F-4D97-AF65-F5344CB8AC3E}">
        <p14:creationId xmlns:p14="http://schemas.microsoft.com/office/powerpoint/2010/main" val="2022128356"/>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_Title Only">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A4EFD34-E9DA-4EB6-96BE-8620621A9AE1}"/>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89972184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1892655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userDrawn="1">
  <p:cSld name="4_Title with photo and tile">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15B53B3-A500-4259-9EF2-B5F4A6E75783}"/>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r="-15"/>
          <a:stretch/>
        </p:blipFill>
        <p:spPr>
          <a:xfrm>
            <a:off x="0" y="0"/>
            <a:ext cx="12192000" cy="6858000"/>
          </a:xfrm>
          <a:prstGeom prst="rect">
            <a:avLst/>
          </a:prstGeom>
        </p:spPr>
      </p:pic>
      <p:sp>
        <p:nvSpPr>
          <p:cNvPr id="10" name="Rectangle 9">
            <a:extLst>
              <a:ext uri="{FF2B5EF4-FFF2-40B4-BE49-F238E27FC236}">
                <a16:creationId xmlns:a16="http://schemas.microsoft.com/office/drawing/2014/main" id="{9F5016A7-E1CA-3D49-ADFA-5AA35BBAD7A2}"/>
              </a:ext>
            </a:extLst>
          </p:cNvPr>
          <p:cNvSpPr/>
          <p:nvPr userDrawn="1"/>
        </p:nvSpPr>
        <p:spPr bwMode="auto">
          <a:xfrm>
            <a:off x="0" y="0"/>
            <a:ext cx="8995954" cy="6858000"/>
          </a:xfrm>
          <a:prstGeom prst="rect">
            <a:avLst/>
          </a:prstGeom>
          <a:gradFill>
            <a:gsLst>
              <a:gs pos="0">
                <a:schemeClr val="tx1">
                  <a:lumMod val="50000"/>
                  <a:alpha val="74000"/>
                </a:schemeClr>
              </a:gs>
              <a:gs pos="100000">
                <a:schemeClr val="tx1">
                  <a:alpha val="0"/>
                </a:schemeClr>
              </a:gs>
            </a:gsLst>
            <a:lin ang="0" scaled="0"/>
          </a:gradFill>
        </p:spPr>
        <p:txBody>
          <a:bodyPr vert="horz" wrap="square" lIns="627408" tIns="717038" rIns="134445" bIns="1075558" rtlCol="0" anchor="t" anchorCtr="0">
            <a:noAutofit/>
          </a:bodyPr>
          <a:lstStyle/>
          <a:p>
            <a:pPr lvl="0">
              <a:lnSpc>
                <a:spcPct val="90000"/>
              </a:lnSpc>
              <a:spcBef>
                <a:spcPct val="0"/>
              </a:spcBef>
            </a:pPr>
            <a:endParaRPr lang="en-US" sz="5996" spc="-100">
              <a:ln w="3175">
                <a:noFill/>
              </a:ln>
              <a:solidFill>
                <a:srgbClr val="FFFFFF"/>
              </a:solidFill>
              <a:latin typeface="Segoe UI Light"/>
              <a:cs typeface="Segoe UI" pitchFamily="34" charset="0"/>
            </a:endParaRPr>
          </a:p>
        </p:txBody>
      </p:sp>
      <p:graphicFrame>
        <p:nvGraphicFramePr>
          <p:cNvPr id="2" name="Object 1" hidden="1">
            <a:extLst>
              <a:ext uri="{FF2B5EF4-FFF2-40B4-BE49-F238E27FC236}">
                <a16:creationId xmlns:a16="http://schemas.microsoft.com/office/drawing/2014/main" id="{C272618F-75D9-496B-BDF0-1167E830F434}"/>
              </a:ext>
            </a:extLst>
          </p:cNvPr>
          <p:cNvGraphicFramePr>
            <a:graphicFrameLocks noChangeAspect="1"/>
          </p:cNvGraphicFramePr>
          <p:nvPr userDrawn="1">
            <p:custDataLst>
              <p:tags r:id="rId1"/>
            </p:custData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name="think-cell Slide" r:id="rId4" imgW="378" imgH="379" progId="TCLayout.ActiveDocument.1">
                  <p:embed/>
                </p:oleObj>
              </mc:Choice>
              <mc:Fallback>
                <p:oleObj name="think-cell Slide" r:id="rId4" imgW="378" imgH="379" progId="TCLayout.ActiveDocument.1">
                  <p:embed/>
                  <p:pic>
                    <p:nvPicPr>
                      <p:cNvPr id="2" name="Object 1" hidden="1">
                        <a:extLst>
                          <a:ext uri="{FF2B5EF4-FFF2-40B4-BE49-F238E27FC236}">
                            <a16:creationId xmlns:a16="http://schemas.microsoft.com/office/drawing/2014/main" id="{C272618F-75D9-496B-BDF0-1167E830F434}"/>
                          </a:ext>
                        </a:extLst>
                      </p:cNvPr>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9" name="Title 1"/>
          <p:cNvSpPr>
            <a:spLocks noGrp="1"/>
          </p:cNvSpPr>
          <p:nvPr>
            <p:ph type="title" hasCustomPrompt="1"/>
          </p:nvPr>
        </p:nvSpPr>
        <p:spPr bwMode="auto">
          <a:xfrm>
            <a:off x="269303" y="2648455"/>
            <a:ext cx="6274911" cy="1793104"/>
          </a:xfrm>
          <a:noFill/>
        </p:spPr>
        <p:txBody>
          <a:bodyPr lIns="146304" tIns="91440" rIns="146304" bIns="91440" anchor="t" anchorCtr="0"/>
          <a:lstStyle>
            <a:lvl1pPr>
              <a:defRPr sz="4705" spc="-98" baseline="0">
                <a:solidFill>
                  <a:schemeClr val="bg1"/>
                </a:solidFill>
              </a:defRPr>
            </a:lvl1pPr>
          </a:lstStyle>
          <a:p>
            <a:r>
              <a:rPr lang="en-US"/>
              <a:t>Presentation title</a:t>
            </a:r>
          </a:p>
        </p:txBody>
      </p:sp>
      <p:sp>
        <p:nvSpPr>
          <p:cNvPr id="3" name="Text Placeholder 2"/>
          <p:cNvSpPr>
            <a:spLocks noGrp="1"/>
          </p:cNvSpPr>
          <p:nvPr>
            <p:ph type="body" sz="quarter" idx="14" hasCustomPrompt="1"/>
          </p:nvPr>
        </p:nvSpPr>
        <p:spPr bwMode="auto">
          <a:xfrm>
            <a:off x="267683" y="4773828"/>
            <a:ext cx="6276530" cy="543185"/>
          </a:xfrm>
        </p:spPr>
        <p:txBody>
          <a:bodyPr wrap="square" lIns="164592" tIns="109728" rIns="164592" bIns="109728">
            <a:spAutoFit/>
          </a:bodyPr>
          <a:lstStyle>
            <a:lvl1pPr marL="0" indent="0">
              <a:spcBef>
                <a:spcPts val="0"/>
              </a:spcBef>
              <a:buNone/>
              <a:defRPr sz="2353">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744712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2AA63839-841E-4124-9059-391E53775BEC}"/>
              </a:ext>
            </a:extLst>
          </p:cNvPr>
          <p:cNvSpPr>
            <a:spLocks noGrp="1"/>
          </p:cNvSpPr>
          <p:nvPr>
            <p:ph type="body" sz="quarter" idx="10"/>
          </p:nvPr>
        </p:nvSpPr>
        <p:spPr>
          <a:xfrm>
            <a:off x="588963" y="1011238"/>
            <a:ext cx="11014075" cy="369332"/>
          </a:xfrm>
        </p:spPr>
        <p:txBody>
          <a:bodyPr/>
          <a:lstStyle>
            <a:lvl1pPr marL="0" indent="0">
              <a:buNone/>
              <a:defRPr sz="2400">
                <a:solidFill>
                  <a:schemeClr val="accent1"/>
                </a:solidFill>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p:txBody>
      </p:sp>
    </p:spTree>
    <p:extLst>
      <p:ext uri="{BB962C8B-B14F-4D97-AF65-F5344CB8AC3E}">
        <p14:creationId xmlns:p14="http://schemas.microsoft.com/office/powerpoint/2010/main" val="355532103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em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26" Type="http://schemas.openxmlformats.org/officeDocument/2006/relationships/slideLayout" Target="../slideLayouts/slideLayout39.xml"/><Relationship Id="rId21" Type="http://schemas.openxmlformats.org/officeDocument/2006/relationships/slideLayout" Target="../slideLayouts/slideLayout34.xml"/><Relationship Id="rId34" Type="http://schemas.openxmlformats.org/officeDocument/2006/relationships/slideLayout" Target="../slideLayouts/slideLayout47.xml"/><Relationship Id="rId42" Type="http://schemas.openxmlformats.org/officeDocument/2006/relationships/slideLayout" Target="../slideLayouts/slideLayout55.xml"/><Relationship Id="rId47" Type="http://schemas.openxmlformats.org/officeDocument/2006/relationships/slideLayout" Target="../slideLayouts/slideLayout60.xml"/><Relationship Id="rId50" Type="http://schemas.openxmlformats.org/officeDocument/2006/relationships/slideLayout" Target="../slideLayouts/slideLayout63.xml"/><Relationship Id="rId55" Type="http://schemas.openxmlformats.org/officeDocument/2006/relationships/slideLayout" Target="../slideLayouts/slideLayout68.xml"/><Relationship Id="rId63" Type="http://schemas.openxmlformats.org/officeDocument/2006/relationships/slideLayout" Target="../slideLayouts/slideLayout76.xml"/><Relationship Id="rId7" Type="http://schemas.openxmlformats.org/officeDocument/2006/relationships/slideLayout" Target="../slideLayouts/slideLayout20.xml"/><Relationship Id="rId2" Type="http://schemas.openxmlformats.org/officeDocument/2006/relationships/slideLayout" Target="../slideLayouts/slideLayout15.xml"/><Relationship Id="rId16" Type="http://schemas.openxmlformats.org/officeDocument/2006/relationships/slideLayout" Target="../slideLayouts/slideLayout29.xml"/><Relationship Id="rId29" Type="http://schemas.openxmlformats.org/officeDocument/2006/relationships/slideLayout" Target="../slideLayouts/slideLayout42.xml"/><Relationship Id="rId11" Type="http://schemas.openxmlformats.org/officeDocument/2006/relationships/slideLayout" Target="../slideLayouts/slideLayout24.xml"/><Relationship Id="rId24" Type="http://schemas.openxmlformats.org/officeDocument/2006/relationships/slideLayout" Target="../slideLayouts/slideLayout37.xml"/><Relationship Id="rId32" Type="http://schemas.openxmlformats.org/officeDocument/2006/relationships/slideLayout" Target="../slideLayouts/slideLayout45.xml"/><Relationship Id="rId37" Type="http://schemas.openxmlformats.org/officeDocument/2006/relationships/slideLayout" Target="../slideLayouts/slideLayout50.xml"/><Relationship Id="rId40" Type="http://schemas.openxmlformats.org/officeDocument/2006/relationships/slideLayout" Target="../slideLayouts/slideLayout53.xml"/><Relationship Id="rId45" Type="http://schemas.openxmlformats.org/officeDocument/2006/relationships/slideLayout" Target="../slideLayouts/slideLayout58.xml"/><Relationship Id="rId53" Type="http://schemas.openxmlformats.org/officeDocument/2006/relationships/slideLayout" Target="../slideLayouts/slideLayout66.xml"/><Relationship Id="rId58" Type="http://schemas.openxmlformats.org/officeDocument/2006/relationships/slideLayout" Target="../slideLayouts/slideLayout71.xml"/><Relationship Id="rId66" Type="http://schemas.openxmlformats.org/officeDocument/2006/relationships/theme" Target="../theme/theme2.xml"/><Relationship Id="rId5" Type="http://schemas.openxmlformats.org/officeDocument/2006/relationships/slideLayout" Target="../slideLayouts/slideLayout18.xml"/><Relationship Id="rId61" Type="http://schemas.openxmlformats.org/officeDocument/2006/relationships/slideLayout" Target="../slideLayouts/slideLayout74.xml"/><Relationship Id="rId19" Type="http://schemas.openxmlformats.org/officeDocument/2006/relationships/slideLayout" Target="../slideLayouts/slideLayout32.xml"/><Relationship Id="rId14" Type="http://schemas.openxmlformats.org/officeDocument/2006/relationships/slideLayout" Target="../slideLayouts/slideLayout27.xml"/><Relationship Id="rId22" Type="http://schemas.openxmlformats.org/officeDocument/2006/relationships/slideLayout" Target="../slideLayouts/slideLayout35.xml"/><Relationship Id="rId27" Type="http://schemas.openxmlformats.org/officeDocument/2006/relationships/slideLayout" Target="../slideLayouts/slideLayout40.xml"/><Relationship Id="rId30" Type="http://schemas.openxmlformats.org/officeDocument/2006/relationships/slideLayout" Target="../slideLayouts/slideLayout43.xml"/><Relationship Id="rId35" Type="http://schemas.openxmlformats.org/officeDocument/2006/relationships/slideLayout" Target="../slideLayouts/slideLayout48.xml"/><Relationship Id="rId43" Type="http://schemas.openxmlformats.org/officeDocument/2006/relationships/slideLayout" Target="../slideLayouts/slideLayout56.xml"/><Relationship Id="rId48" Type="http://schemas.openxmlformats.org/officeDocument/2006/relationships/slideLayout" Target="../slideLayouts/slideLayout61.xml"/><Relationship Id="rId56" Type="http://schemas.openxmlformats.org/officeDocument/2006/relationships/slideLayout" Target="../slideLayouts/slideLayout69.xml"/><Relationship Id="rId64" Type="http://schemas.openxmlformats.org/officeDocument/2006/relationships/slideLayout" Target="../slideLayouts/slideLayout77.xml"/><Relationship Id="rId8" Type="http://schemas.openxmlformats.org/officeDocument/2006/relationships/slideLayout" Target="../slideLayouts/slideLayout21.xml"/><Relationship Id="rId51" Type="http://schemas.openxmlformats.org/officeDocument/2006/relationships/slideLayout" Target="../slideLayouts/slideLayout64.xml"/><Relationship Id="rId3" Type="http://schemas.openxmlformats.org/officeDocument/2006/relationships/slideLayout" Target="../slideLayouts/slideLayout16.xml"/><Relationship Id="rId12" Type="http://schemas.openxmlformats.org/officeDocument/2006/relationships/slideLayout" Target="../slideLayouts/slideLayout25.xml"/><Relationship Id="rId17" Type="http://schemas.openxmlformats.org/officeDocument/2006/relationships/slideLayout" Target="../slideLayouts/slideLayout30.xml"/><Relationship Id="rId25" Type="http://schemas.openxmlformats.org/officeDocument/2006/relationships/slideLayout" Target="../slideLayouts/slideLayout38.xml"/><Relationship Id="rId33" Type="http://schemas.openxmlformats.org/officeDocument/2006/relationships/slideLayout" Target="../slideLayouts/slideLayout46.xml"/><Relationship Id="rId38" Type="http://schemas.openxmlformats.org/officeDocument/2006/relationships/slideLayout" Target="../slideLayouts/slideLayout51.xml"/><Relationship Id="rId46" Type="http://schemas.openxmlformats.org/officeDocument/2006/relationships/slideLayout" Target="../slideLayouts/slideLayout59.xml"/><Relationship Id="rId59" Type="http://schemas.openxmlformats.org/officeDocument/2006/relationships/slideLayout" Target="../slideLayouts/slideLayout72.xml"/><Relationship Id="rId67" Type="http://schemas.openxmlformats.org/officeDocument/2006/relationships/image" Target="../media/image6.emf"/><Relationship Id="rId20" Type="http://schemas.openxmlformats.org/officeDocument/2006/relationships/slideLayout" Target="../slideLayouts/slideLayout33.xml"/><Relationship Id="rId41" Type="http://schemas.openxmlformats.org/officeDocument/2006/relationships/slideLayout" Target="../slideLayouts/slideLayout54.xml"/><Relationship Id="rId54" Type="http://schemas.openxmlformats.org/officeDocument/2006/relationships/slideLayout" Target="../slideLayouts/slideLayout67.xml"/><Relationship Id="rId62" Type="http://schemas.openxmlformats.org/officeDocument/2006/relationships/slideLayout" Target="../slideLayouts/slideLayout7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5" Type="http://schemas.openxmlformats.org/officeDocument/2006/relationships/slideLayout" Target="../slideLayouts/slideLayout28.xml"/><Relationship Id="rId23" Type="http://schemas.openxmlformats.org/officeDocument/2006/relationships/slideLayout" Target="../slideLayouts/slideLayout36.xml"/><Relationship Id="rId28" Type="http://schemas.openxmlformats.org/officeDocument/2006/relationships/slideLayout" Target="../slideLayouts/slideLayout41.xml"/><Relationship Id="rId36" Type="http://schemas.openxmlformats.org/officeDocument/2006/relationships/slideLayout" Target="../slideLayouts/slideLayout49.xml"/><Relationship Id="rId49" Type="http://schemas.openxmlformats.org/officeDocument/2006/relationships/slideLayout" Target="../slideLayouts/slideLayout62.xml"/><Relationship Id="rId57" Type="http://schemas.openxmlformats.org/officeDocument/2006/relationships/slideLayout" Target="../slideLayouts/slideLayout70.xml"/><Relationship Id="rId10" Type="http://schemas.openxmlformats.org/officeDocument/2006/relationships/slideLayout" Target="../slideLayouts/slideLayout23.xml"/><Relationship Id="rId31" Type="http://schemas.openxmlformats.org/officeDocument/2006/relationships/slideLayout" Target="../slideLayouts/slideLayout44.xml"/><Relationship Id="rId44" Type="http://schemas.openxmlformats.org/officeDocument/2006/relationships/slideLayout" Target="../slideLayouts/slideLayout57.xml"/><Relationship Id="rId52" Type="http://schemas.openxmlformats.org/officeDocument/2006/relationships/slideLayout" Target="../slideLayouts/slideLayout65.xml"/><Relationship Id="rId60" Type="http://schemas.openxmlformats.org/officeDocument/2006/relationships/slideLayout" Target="../slideLayouts/slideLayout73.xml"/><Relationship Id="rId65" Type="http://schemas.openxmlformats.org/officeDocument/2006/relationships/slideLayout" Target="../slideLayouts/slideLayout78.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3" Type="http://schemas.openxmlformats.org/officeDocument/2006/relationships/slideLayout" Target="../slideLayouts/slideLayout26.xml"/><Relationship Id="rId18" Type="http://schemas.openxmlformats.org/officeDocument/2006/relationships/slideLayout" Target="../slideLayouts/slideLayout31.xml"/><Relationship Id="rId39" Type="http://schemas.openxmlformats.org/officeDocument/2006/relationships/slideLayout" Target="../slideLayouts/slideLayout5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435824"/>
            <a:ext cx="11336039" cy="443198"/>
          </a:xfrm>
          <a:prstGeom prst="rect">
            <a:avLst/>
          </a:prstGeom>
        </p:spPr>
        <p:txBody>
          <a:bodyPr vert="horz" wrap="square" lIns="0" tIns="0" rIns="0" bIns="0" rtlCol="0" anchor="t">
            <a:noAutofit/>
          </a:bodyPr>
          <a:lstStyle/>
          <a:p>
            <a:r>
              <a:rPr lang="en-US"/>
              <a:t>Click to edit Master title style</a:t>
            </a:r>
          </a:p>
        </p:txBody>
      </p:sp>
      <p:sp>
        <p:nvSpPr>
          <p:cNvPr id="4" name="Text Placeholder 3"/>
          <p:cNvSpPr>
            <a:spLocks noGrp="1"/>
          </p:cNvSpPr>
          <p:nvPr>
            <p:ph type="body" idx="1"/>
          </p:nvPr>
        </p:nvSpPr>
        <p:spPr>
          <a:xfrm>
            <a:off x="437319" y="1866615"/>
            <a:ext cx="11336039" cy="1276484"/>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15" cstate="screen">
            <a:extLst>
              <a:ext uri="{28A0092B-C50C-407E-A947-70E740481C1C}">
                <a14:useLocalDpi xmlns:a14="http://schemas.microsoft.com/office/drawing/2010/main"/>
              </a:ext>
            </a:extLst>
          </a:blip>
          <a:stretch>
            <a:fillRect/>
          </a:stretch>
        </p:blipFill>
        <p:spPr>
          <a:xfrm rot="5400000">
            <a:off x="9688817" y="3012080"/>
            <a:ext cx="6858623" cy="833218"/>
          </a:xfrm>
          <a:prstGeom prst="rect">
            <a:avLst/>
          </a:prstGeom>
        </p:spPr>
      </p:pic>
      <p:pic>
        <p:nvPicPr>
          <p:cNvPr id="10" name="Picture 9">
            <a:extLst>
              <a:ext uri="{FF2B5EF4-FFF2-40B4-BE49-F238E27FC236}">
                <a16:creationId xmlns:a16="http://schemas.microsoft.com/office/drawing/2014/main" id="{5F66C9DB-A981-45BC-B811-A6F95811A81C}"/>
              </a:ext>
            </a:extLst>
          </p:cNvPr>
          <p:cNvPicPr>
            <a:picLocks noChangeAspect="1"/>
          </p:cNvPicPr>
          <p:nvPr userDrawn="1"/>
        </p:nvPicPr>
        <p:blipFill>
          <a:blip r:embed="rId16" cstate="screen">
            <a:extLst>
              <a:ext uri="{28A0092B-C50C-407E-A947-70E740481C1C}">
                <a14:useLocalDpi xmlns:a14="http://schemas.microsoft.com/office/drawing/2010/main"/>
              </a:ext>
            </a:extLst>
          </a:blip>
          <a:stretch>
            <a:fillRect/>
          </a:stretch>
        </p:blipFill>
        <p:spPr>
          <a:xfrm rot="5400000">
            <a:off x="9039878" y="3221594"/>
            <a:ext cx="6858000" cy="414812"/>
          </a:xfrm>
          <a:prstGeom prst="rect">
            <a:avLst/>
          </a:prstGeom>
        </p:spPr>
      </p:pic>
    </p:spTree>
    <p:extLst>
      <p:ext uri="{BB962C8B-B14F-4D97-AF65-F5344CB8AC3E}">
        <p14:creationId xmlns:p14="http://schemas.microsoft.com/office/powerpoint/2010/main" val="209142298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transition>
    <p:fade/>
  </p:transition>
  <p:txStyles>
    <p:titleStyle>
      <a:lvl1pPr algn="l" defTabSz="914367" rtl="0" eaLnBrk="1" latinLnBrk="0" hangingPunct="1">
        <a:lnSpc>
          <a:spcPct val="90000"/>
        </a:lnSpc>
        <a:spcBef>
          <a:spcPct val="0"/>
        </a:spcBef>
        <a:buNone/>
        <a:defRPr lang="en-US" sz="3200" b="0" kern="1200" cap="none" spc="0"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7416">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guide id="31" pos="3840">
          <p15:clr>
            <a:srgbClr val="F26B43"/>
          </p15:clr>
        </p15:guide>
        <p15:guide id="32" orient="horz" pos="4056">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67" cstate="screen">
            <a:extLst>
              <a:ext uri="{28A0092B-C50C-407E-A947-70E740481C1C}">
                <a14:useLocalDpi xmlns:a14="http://schemas.microsoft.com/office/drawing/2010/main"/>
              </a:ext>
            </a:extLst>
          </a:blip>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1952334113"/>
      </p:ext>
    </p:extLst>
  </p:cSld>
  <p:clrMap bg1="dk1" tx1="lt1" bg2="dk2" tx2="lt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687" r:id="rId13"/>
    <p:sldLayoutId id="2147483688" r:id="rId14"/>
    <p:sldLayoutId id="2147483689" r:id="rId15"/>
    <p:sldLayoutId id="2147483690" r:id="rId16"/>
    <p:sldLayoutId id="2147483691" r:id="rId17"/>
    <p:sldLayoutId id="2147483692" r:id="rId18"/>
    <p:sldLayoutId id="2147483693" r:id="rId19"/>
    <p:sldLayoutId id="2147483694" r:id="rId20"/>
    <p:sldLayoutId id="2147483695" r:id="rId21"/>
    <p:sldLayoutId id="2147483696" r:id="rId22"/>
    <p:sldLayoutId id="2147483697" r:id="rId23"/>
    <p:sldLayoutId id="2147483698" r:id="rId24"/>
    <p:sldLayoutId id="2147483699" r:id="rId25"/>
    <p:sldLayoutId id="2147483700" r:id="rId26"/>
    <p:sldLayoutId id="2147483701" r:id="rId27"/>
    <p:sldLayoutId id="2147483702" r:id="rId28"/>
    <p:sldLayoutId id="2147483703" r:id="rId29"/>
    <p:sldLayoutId id="2147483704" r:id="rId30"/>
    <p:sldLayoutId id="2147483705" r:id="rId31"/>
    <p:sldLayoutId id="2147483706" r:id="rId32"/>
    <p:sldLayoutId id="2147483707" r:id="rId33"/>
    <p:sldLayoutId id="2147483708" r:id="rId34"/>
    <p:sldLayoutId id="2147483709" r:id="rId35"/>
    <p:sldLayoutId id="2147483710" r:id="rId36"/>
    <p:sldLayoutId id="2147483711" r:id="rId37"/>
    <p:sldLayoutId id="2147483712" r:id="rId38"/>
    <p:sldLayoutId id="2147483713" r:id="rId39"/>
    <p:sldLayoutId id="2147483714" r:id="rId40"/>
    <p:sldLayoutId id="2147483715" r:id="rId41"/>
    <p:sldLayoutId id="2147483716" r:id="rId42"/>
    <p:sldLayoutId id="2147483717" r:id="rId43"/>
    <p:sldLayoutId id="2147483718" r:id="rId44"/>
    <p:sldLayoutId id="2147483719" r:id="rId45"/>
    <p:sldLayoutId id="2147483720" r:id="rId46"/>
    <p:sldLayoutId id="2147483721" r:id="rId47"/>
    <p:sldLayoutId id="2147483722" r:id="rId48"/>
    <p:sldLayoutId id="2147483723" r:id="rId49"/>
    <p:sldLayoutId id="2147483724" r:id="rId50"/>
    <p:sldLayoutId id="2147483725" r:id="rId51"/>
    <p:sldLayoutId id="2147483726" r:id="rId52"/>
    <p:sldLayoutId id="2147483727" r:id="rId53"/>
    <p:sldLayoutId id="2147483728" r:id="rId54"/>
    <p:sldLayoutId id="2147483729" r:id="rId55"/>
    <p:sldLayoutId id="2147483730" r:id="rId56"/>
    <p:sldLayoutId id="2147483731" r:id="rId57"/>
    <p:sldLayoutId id="2147483732" r:id="rId58"/>
    <p:sldLayoutId id="2147483733" r:id="rId59"/>
    <p:sldLayoutId id="2147483734" r:id="rId60"/>
    <p:sldLayoutId id="2147483735" r:id="rId61"/>
    <p:sldLayoutId id="2147483736" r:id="rId62"/>
    <p:sldLayoutId id="2147483737" r:id="rId63"/>
    <p:sldLayoutId id="2147483738" r:id="rId64"/>
    <p:sldLayoutId id="2147483739" r:id="rId6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pos="3840">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6.png"/><Relationship Id="rId18" Type="http://schemas.openxmlformats.org/officeDocument/2006/relationships/customXml" Target="../ink/ink1.xml"/><Relationship Id="rId26" Type="http://schemas.openxmlformats.org/officeDocument/2006/relationships/customXml" Target="../ink/ink5.xml"/><Relationship Id="rId3" Type="http://schemas.openxmlformats.org/officeDocument/2006/relationships/image" Target="../media/image16.png"/><Relationship Id="rId21" Type="http://schemas.openxmlformats.org/officeDocument/2006/relationships/image" Target="../media/image1240.png"/><Relationship Id="rId7" Type="http://schemas.openxmlformats.org/officeDocument/2006/relationships/image" Target="../media/image20.png"/><Relationship Id="rId12" Type="http://schemas.openxmlformats.org/officeDocument/2006/relationships/image" Target="../media/image25.svg"/><Relationship Id="rId17" Type="http://schemas.openxmlformats.org/officeDocument/2006/relationships/image" Target="../media/image30.svg"/><Relationship Id="rId25" Type="http://schemas.openxmlformats.org/officeDocument/2006/relationships/image" Target="../media/image126.png"/><Relationship Id="rId2" Type="http://schemas.openxmlformats.org/officeDocument/2006/relationships/notesSlide" Target="../notesSlides/notesSlide1.xml"/><Relationship Id="rId16" Type="http://schemas.openxmlformats.org/officeDocument/2006/relationships/image" Target="../media/image29.png"/><Relationship Id="rId20" Type="http://schemas.openxmlformats.org/officeDocument/2006/relationships/customXml" Target="../ink/ink2.xml"/><Relationship Id="rId1" Type="http://schemas.openxmlformats.org/officeDocument/2006/relationships/slideLayout" Target="../slideLayouts/slideLayout1.xml"/><Relationship Id="rId6" Type="http://schemas.openxmlformats.org/officeDocument/2006/relationships/image" Target="../media/image19.png"/><Relationship Id="rId11" Type="http://schemas.openxmlformats.org/officeDocument/2006/relationships/image" Target="../media/image24.png"/><Relationship Id="rId24" Type="http://schemas.openxmlformats.org/officeDocument/2006/relationships/customXml" Target="../ink/ink4.xml"/><Relationship Id="rId5" Type="http://schemas.openxmlformats.org/officeDocument/2006/relationships/image" Target="../media/image18.png"/><Relationship Id="rId15" Type="http://schemas.openxmlformats.org/officeDocument/2006/relationships/image" Target="../media/image28.png"/><Relationship Id="rId23" Type="http://schemas.openxmlformats.org/officeDocument/2006/relationships/image" Target="../media/image1250.png"/><Relationship Id="rId10" Type="http://schemas.openxmlformats.org/officeDocument/2006/relationships/image" Target="../media/image23.png"/><Relationship Id="rId19" Type="http://schemas.openxmlformats.org/officeDocument/2006/relationships/image" Target="../media/image1230.png"/><Relationship Id="rId4" Type="http://schemas.openxmlformats.org/officeDocument/2006/relationships/image" Target="../media/image17.svg"/><Relationship Id="rId9" Type="http://schemas.openxmlformats.org/officeDocument/2006/relationships/image" Target="../media/image22.png"/><Relationship Id="rId14" Type="http://schemas.openxmlformats.org/officeDocument/2006/relationships/image" Target="../media/image27.svg"/><Relationship Id="rId22" Type="http://schemas.openxmlformats.org/officeDocument/2006/relationships/customXml" Target="../ink/ink3.xml"/><Relationship Id="rId27" Type="http://schemas.openxmlformats.org/officeDocument/2006/relationships/image" Target="../media/image1270.png"/></Relationships>
</file>

<file path=ppt/slides/_rels/slide10.xml.rels><?xml version="1.0" encoding="UTF-8" standalone="yes"?>
<Relationships xmlns="http://schemas.openxmlformats.org/package/2006/relationships"><Relationship Id="rId8" Type="http://schemas.openxmlformats.org/officeDocument/2006/relationships/image" Target="../media/image103.png"/><Relationship Id="rId13" Type="http://schemas.openxmlformats.org/officeDocument/2006/relationships/image" Target="../media/image108.png"/><Relationship Id="rId18" Type="http://schemas.openxmlformats.org/officeDocument/2006/relationships/image" Target="../media/image113.svg"/><Relationship Id="rId26" Type="http://schemas.openxmlformats.org/officeDocument/2006/relationships/image" Target="../media/image21.png"/><Relationship Id="rId3" Type="http://schemas.openxmlformats.org/officeDocument/2006/relationships/image" Target="../media/image98.png"/><Relationship Id="rId21" Type="http://schemas.openxmlformats.org/officeDocument/2006/relationships/image" Target="../media/image116.png"/><Relationship Id="rId7" Type="http://schemas.openxmlformats.org/officeDocument/2006/relationships/image" Target="../media/image102.emf"/><Relationship Id="rId12" Type="http://schemas.openxmlformats.org/officeDocument/2006/relationships/image" Target="../media/image107.svg"/><Relationship Id="rId17" Type="http://schemas.openxmlformats.org/officeDocument/2006/relationships/image" Target="../media/image112.png"/><Relationship Id="rId25" Type="http://schemas.openxmlformats.org/officeDocument/2006/relationships/image" Target="../media/image97.svg"/><Relationship Id="rId2" Type="http://schemas.openxmlformats.org/officeDocument/2006/relationships/notesSlide" Target="../notesSlides/notesSlide3.xml"/><Relationship Id="rId16" Type="http://schemas.openxmlformats.org/officeDocument/2006/relationships/image" Target="../media/image111.svg"/><Relationship Id="rId20" Type="http://schemas.openxmlformats.org/officeDocument/2006/relationships/image" Target="../media/image115.svg"/><Relationship Id="rId1" Type="http://schemas.openxmlformats.org/officeDocument/2006/relationships/slideLayout" Target="../slideLayouts/slideLayout29.xml"/><Relationship Id="rId6" Type="http://schemas.openxmlformats.org/officeDocument/2006/relationships/image" Target="../media/image101.png"/><Relationship Id="rId11" Type="http://schemas.openxmlformats.org/officeDocument/2006/relationships/image" Target="../media/image106.png"/><Relationship Id="rId24" Type="http://schemas.openxmlformats.org/officeDocument/2006/relationships/image" Target="../media/image96.png"/><Relationship Id="rId5" Type="http://schemas.openxmlformats.org/officeDocument/2006/relationships/image" Target="../media/image100.png"/><Relationship Id="rId15" Type="http://schemas.openxmlformats.org/officeDocument/2006/relationships/image" Target="../media/image110.png"/><Relationship Id="rId23" Type="http://schemas.openxmlformats.org/officeDocument/2006/relationships/image" Target="../media/image27.svg"/><Relationship Id="rId10" Type="http://schemas.openxmlformats.org/officeDocument/2006/relationships/image" Target="../media/image105.svg"/><Relationship Id="rId19" Type="http://schemas.openxmlformats.org/officeDocument/2006/relationships/image" Target="../media/image114.png"/><Relationship Id="rId4" Type="http://schemas.openxmlformats.org/officeDocument/2006/relationships/image" Target="../media/image99.svg"/><Relationship Id="rId9" Type="http://schemas.openxmlformats.org/officeDocument/2006/relationships/image" Target="../media/image104.png"/><Relationship Id="rId14" Type="http://schemas.openxmlformats.org/officeDocument/2006/relationships/image" Target="../media/image109.svg"/><Relationship Id="rId22" Type="http://schemas.openxmlformats.org/officeDocument/2006/relationships/image" Target="../media/image26.png"/></Relationships>
</file>

<file path=ppt/slides/_rels/slide11.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50.svg"/><Relationship Id="rId7" Type="http://schemas.openxmlformats.org/officeDocument/2006/relationships/image" Target="../media/image38.svg"/><Relationship Id="rId2" Type="http://schemas.openxmlformats.org/officeDocument/2006/relationships/image" Target="../media/image49.png"/><Relationship Id="rId1" Type="http://schemas.openxmlformats.org/officeDocument/2006/relationships/slideLayout" Target="../slideLayouts/slideLayout4.xml"/><Relationship Id="rId6" Type="http://schemas.openxmlformats.org/officeDocument/2006/relationships/image" Target="../media/image37.png"/><Relationship Id="rId11" Type="http://schemas.openxmlformats.org/officeDocument/2006/relationships/image" Target="../media/image64.svg"/><Relationship Id="rId5" Type="http://schemas.openxmlformats.org/officeDocument/2006/relationships/image" Target="../media/image48.svg"/><Relationship Id="rId10" Type="http://schemas.openxmlformats.org/officeDocument/2006/relationships/image" Target="../media/image63.png"/><Relationship Id="rId4" Type="http://schemas.openxmlformats.org/officeDocument/2006/relationships/image" Target="../media/image47.png"/><Relationship Id="rId9" Type="http://schemas.openxmlformats.org/officeDocument/2006/relationships/image" Target="../media/image52.svg"/></Relationships>
</file>

<file path=ppt/slides/_rels/slide2.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6.png"/><Relationship Id="rId18" Type="http://schemas.openxmlformats.org/officeDocument/2006/relationships/customXml" Target="../ink/ink6.xml"/><Relationship Id="rId26" Type="http://schemas.openxmlformats.org/officeDocument/2006/relationships/customXml" Target="../ink/ink10.xml"/><Relationship Id="rId3" Type="http://schemas.openxmlformats.org/officeDocument/2006/relationships/image" Target="../media/image16.png"/><Relationship Id="rId21" Type="http://schemas.openxmlformats.org/officeDocument/2006/relationships/image" Target="../media/image1240.png"/><Relationship Id="rId7" Type="http://schemas.openxmlformats.org/officeDocument/2006/relationships/image" Target="../media/image20.png"/><Relationship Id="rId12" Type="http://schemas.openxmlformats.org/officeDocument/2006/relationships/image" Target="../media/image25.svg"/><Relationship Id="rId17" Type="http://schemas.openxmlformats.org/officeDocument/2006/relationships/image" Target="../media/image30.svg"/><Relationship Id="rId25" Type="http://schemas.openxmlformats.org/officeDocument/2006/relationships/image" Target="../media/image126.png"/><Relationship Id="rId2" Type="http://schemas.openxmlformats.org/officeDocument/2006/relationships/notesSlide" Target="../notesSlides/notesSlide2.xml"/><Relationship Id="rId16" Type="http://schemas.openxmlformats.org/officeDocument/2006/relationships/image" Target="../media/image29.png"/><Relationship Id="rId20" Type="http://schemas.openxmlformats.org/officeDocument/2006/relationships/customXml" Target="../ink/ink7.xml"/><Relationship Id="rId1" Type="http://schemas.openxmlformats.org/officeDocument/2006/relationships/slideLayout" Target="../slideLayouts/slideLayout1.xml"/><Relationship Id="rId6" Type="http://schemas.openxmlformats.org/officeDocument/2006/relationships/image" Target="../media/image19.png"/><Relationship Id="rId11" Type="http://schemas.openxmlformats.org/officeDocument/2006/relationships/image" Target="../media/image24.png"/><Relationship Id="rId24" Type="http://schemas.openxmlformats.org/officeDocument/2006/relationships/customXml" Target="../ink/ink9.xml"/><Relationship Id="rId5" Type="http://schemas.openxmlformats.org/officeDocument/2006/relationships/image" Target="../media/image18.png"/><Relationship Id="rId15" Type="http://schemas.openxmlformats.org/officeDocument/2006/relationships/image" Target="../media/image28.png"/><Relationship Id="rId23" Type="http://schemas.openxmlformats.org/officeDocument/2006/relationships/image" Target="../media/image1250.png"/><Relationship Id="rId10" Type="http://schemas.openxmlformats.org/officeDocument/2006/relationships/image" Target="../media/image23.png"/><Relationship Id="rId19" Type="http://schemas.openxmlformats.org/officeDocument/2006/relationships/image" Target="../media/image1230.png"/><Relationship Id="rId4" Type="http://schemas.openxmlformats.org/officeDocument/2006/relationships/image" Target="../media/image17.svg"/><Relationship Id="rId9" Type="http://schemas.openxmlformats.org/officeDocument/2006/relationships/image" Target="../media/image22.png"/><Relationship Id="rId14" Type="http://schemas.openxmlformats.org/officeDocument/2006/relationships/image" Target="../media/image27.svg"/><Relationship Id="rId22" Type="http://schemas.openxmlformats.org/officeDocument/2006/relationships/customXml" Target="../ink/ink8.xml"/><Relationship Id="rId27" Type="http://schemas.openxmlformats.org/officeDocument/2006/relationships/image" Target="../media/image1270.png"/></Relationships>
</file>

<file path=ppt/slides/_rels/slide3.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40.svg"/><Relationship Id="rId18" Type="http://schemas.openxmlformats.org/officeDocument/2006/relationships/image" Target="../media/image45.png"/><Relationship Id="rId3" Type="http://schemas.openxmlformats.org/officeDocument/2006/relationships/image" Target="../media/image27.svg"/><Relationship Id="rId7" Type="http://schemas.openxmlformats.org/officeDocument/2006/relationships/image" Target="../media/image34.svg"/><Relationship Id="rId12" Type="http://schemas.openxmlformats.org/officeDocument/2006/relationships/image" Target="../media/image39.png"/><Relationship Id="rId17" Type="http://schemas.openxmlformats.org/officeDocument/2006/relationships/image" Target="../media/image44.svg"/><Relationship Id="rId2" Type="http://schemas.openxmlformats.org/officeDocument/2006/relationships/image" Target="../media/image26.png"/><Relationship Id="rId16" Type="http://schemas.openxmlformats.org/officeDocument/2006/relationships/image" Target="../media/image43.png"/><Relationship Id="rId1" Type="http://schemas.openxmlformats.org/officeDocument/2006/relationships/slideLayout" Target="../slideLayouts/slideLayout12.xml"/><Relationship Id="rId6" Type="http://schemas.openxmlformats.org/officeDocument/2006/relationships/image" Target="../media/image33.png"/><Relationship Id="rId11" Type="http://schemas.openxmlformats.org/officeDocument/2006/relationships/image" Target="../media/image38.svg"/><Relationship Id="rId5" Type="http://schemas.openxmlformats.org/officeDocument/2006/relationships/image" Target="../media/image32.svg"/><Relationship Id="rId15" Type="http://schemas.openxmlformats.org/officeDocument/2006/relationships/image" Target="../media/image42.svg"/><Relationship Id="rId10" Type="http://schemas.openxmlformats.org/officeDocument/2006/relationships/image" Target="../media/image37.png"/><Relationship Id="rId19" Type="http://schemas.openxmlformats.org/officeDocument/2006/relationships/image" Target="../media/image46.svg"/><Relationship Id="rId4" Type="http://schemas.openxmlformats.org/officeDocument/2006/relationships/image" Target="../media/image31.png"/><Relationship Id="rId9" Type="http://schemas.openxmlformats.org/officeDocument/2006/relationships/image" Target="../media/image36.svg"/><Relationship Id="rId14" Type="http://schemas.openxmlformats.org/officeDocument/2006/relationships/image" Target="../media/image41.png"/></Relationships>
</file>

<file path=ppt/slides/_rels/slide4.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8.svg"/><Relationship Id="rId7" Type="http://schemas.openxmlformats.org/officeDocument/2006/relationships/image" Target="../media/image52.svg"/><Relationship Id="rId2" Type="http://schemas.openxmlformats.org/officeDocument/2006/relationships/image" Target="../media/image47.png"/><Relationship Id="rId1" Type="http://schemas.openxmlformats.org/officeDocument/2006/relationships/slideLayout" Target="../slideLayouts/slideLayout4.xml"/><Relationship Id="rId6" Type="http://schemas.openxmlformats.org/officeDocument/2006/relationships/image" Target="../media/image51.png"/><Relationship Id="rId5" Type="http://schemas.openxmlformats.org/officeDocument/2006/relationships/image" Target="../media/image50.svg"/><Relationship Id="rId4" Type="http://schemas.openxmlformats.org/officeDocument/2006/relationships/image" Target="../media/image49.png"/><Relationship Id="rId9" Type="http://schemas.openxmlformats.org/officeDocument/2006/relationships/image" Target="../media/image54.svg"/></Relationships>
</file>

<file path=ppt/slides/_rels/slide5.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27.svg"/><Relationship Id="rId3" Type="http://schemas.openxmlformats.org/officeDocument/2006/relationships/image" Target="../media/image56.svg"/><Relationship Id="rId7" Type="http://schemas.openxmlformats.org/officeDocument/2006/relationships/image" Target="../media/image60.svg"/><Relationship Id="rId12" Type="http://schemas.openxmlformats.org/officeDocument/2006/relationships/image" Target="../media/image26.png"/><Relationship Id="rId17" Type="http://schemas.openxmlformats.org/officeDocument/2006/relationships/image" Target="../media/image62.svg"/><Relationship Id="rId2" Type="http://schemas.openxmlformats.org/officeDocument/2006/relationships/image" Target="../media/image55.png"/><Relationship Id="rId16" Type="http://schemas.openxmlformats.org/officeDocument/2006/relationships/image" Target="../media/image61.png"/><Relationship Id="rId1" Type="http://schemas.openxmlformats.org/officeDocument/2006/relationships/slideLayout" Target="../slideLayouts/slideLayout12.xml"/><Relationship Id="rId6" Type="http://schemas.openxmlformats.org/officeDocument/2006/relationships/image" Target="../media/image59.png"/><Relationship Id="rId11" Type="http://schemas.openxmlformats.org/officeDocument/2006/relationships/image" Target="../media/image40.svg"/><Relationship Id="rId5" Type="http://schemas.openxmlformats.org/officeDocument/2006/relationships/image" Target="../media/image58.svg"/><Relationship Id="rId15" Type="http://schemas.openxmlformats.org/officeDocument/2006/relationships/image" Target="../media/image54.svg"/><Relationship Id="rId10" Type="http://schemas.openxmlformats.org/officeDocument/2006/relationships/image" Target="../media/image39.png"/><Relationship Id="rId4" Type="http://schemas.openxmlformats.org/officeDocument/2006/relationships/image" Target="../media/image57.png"/><Relationship Id="rId9" Type="http://schemas.openxmlformats.org/officeDocument/2006/relationships/image" Target="../media/image46.svg"/><Relationship Id="rId14" Type="http://schemas.openxmlformats.org/officeDocument/2006/relationships/image" Target="../media/image53.png"/></Relationships>
</file>

<file path=ppt/slides/_rels/slide6.xml.rels><?xml version="1.0" encoding="UTF-8" standalone="yes"?>
<Relationships xmlns="http://schemas.openxmlformats.org/package/2006/relationships"><Relationship Id="rId8" Type="http://schemas.openxmlformats.org/officeDocument/2006/relationships/image" Target="../media/image55.png"/><Relationship Id="rId13" Type="http://schemas.openxmlformats.org/officeDocument/2006/relationships/image" Target="../media/image46.svg"/><Relationship Id="rId3" Type="http://schemas.openxmlformats.org/officeDocument/2006/relationships/image" Target="../media/image58.svg"/><Relationship Id="rId7" Type="http://schemas.openxmlformats.org/officeDocument/2006/relationships/image" Target="../media/image27.svg"/><Relationship Id="rId12" Type="http://schemas.openxmlformats.org/officeDocument/2006/relationships/image" Target="../media/image45.png"/><Relationship Id="rId17" Type="http://schemas.openxmlformats.org/officeDocument/2006/relationships/image" Target="../media/image62.svg"/><Relationship Id="rId2" Type="http://schemas.openxmlformats.org/officeDocument/2006/relationships/image" Target="../media/image57.png"/><Relationship Id="rId16" Type="http://schemas.openxmlformats.org/officeDocument/2006/relationships/image" Target="../media/image61.png"/><Relationship Id="rId1" Type="http://schemas.openxmlformats.org/officeDocument/2006/relationships/slideLayout" Target="../slideLayouts/slideLayout12.xml"/><Relationship Id="rId6" Type="http://schemas.openxmlformats.org/officeDocument/2006/relationships/image" Target="../media/image26.png"/><Relationship Id="rId11" Type="http://schemas.openxmlformats.org/officeDocument/2006/relationships/image" Target="../media/image60.svg"/><Relationship Id="rId5" Type="http://schemas.openxmlformats.org/officeDocument/2006/relationships/image" Target="../media/image40.svg"/><Relationship Id="rId15" Type="http://schemas.openxmlformats.org/officeDocument/2006/relationships/image" Target="../media/image54.svg"/><Relationship Id="rId10" Type="http://schemas.openxmlformats.org/officeDocument/2006/relationships/image" Target="../media/image59.png"/><Relationship Id="rId4" Type="http://schemas.openxmlformats.org/officeDocument/2006/relationships/image" Target="../media/image39.png"/><Relationship Id="rId9" Type="http://schemas.openxmlformats.org/officeDocument/2006/relationships/image" Target="../media/image56.svg"/><Relationship Id="rId14" Type="http://schemas.openxmlformats.org/officeDocument/2006/relationships/image" Target="../media/image53.png"/></Relationships>
</file>

<file path=ppt/slides/_rels/slide7.xml.rels><?xml version="1.0" encoding="UTF-8" standalone="yes"?>
<Relationships xmlns="http://schemas.openxmlformats.org/package/2006/relationships"><Relationship Id="rId13" Type="http://schemas.openxmlformats.org/officeDocument/2006/relationships/image" Target="../media/image54.svg"/><Relationship Id="rId18" Type="http://schemas.openxmlformats.org/officeDocument/2006/relationships/image" Target="../media/image35.png"/><Relationship Id="rId26" Type="http://schemas.openxmlformats.org/officeDocument/2006/relationships/image" Target="../media/image41.png"/><Relationship Id="rId39" Type="http://schemas.openxmlformats.org/officeDocument/2006/relationships/image" Target="../media/image82.svg"/><Relationship Id="rId21" Type="http://schemas.openxmlformats.org/officeDocument/2006/relationships/image" Target="../media/image70.svg"/><Relationship Id="rId34" Type="http://schemas.openxmlformats.org/officeDocument/2006/relationships/image" Target="../media/image77.png"/><Relationship Id="rId42" Type="http://schemas.openxmlformats.org/officeDocument/2006/relationships/image" Target="../media/image85.png"/><Relationship Id="rId47" Type="http://schemas.openxmlformats.org/officeDocument/2006/relationships/image" Target="../media/image90.png"/><Relationship Id="rId50" Type="http://schemas.openxmlformats.org/officeDocument/2006/relationships/image" Target="../media/image93.svg"/><Relationship Id="rId55" Type="http://schemas.openxmlformats.org/officeDocument/2006/relationships/image" Target="../media/image55.png"/><Relationship Id="rId7" Type="http://schemas.openxmlformats.org/officeDocument/2006/relationships/image" Target="../media/image68.svg"/><Relationship Id="rId2" Type="http://schemas.openxmlformats.org/officeDocument/2006/relationships/image" Target="../media/image63.png"/><Relationship Id="rId16" Type="http://schemas.openxmlformats.org/officeDocument/2006/relationships/image" Target="../media/image31.png"/><Relationship Id="rId29" Type="http://schemas.openxmlformats.org/officeDocument/2006/relationships/image" Target="../media/image74.svg"/><Relationship Id="rId11" Type="http://schemas.openxmlformats.org/officeDocument/2006/relationships/image" Target="../media/image27.svg"/><Relationship Id="rId24" Type="http://schemas.openxmlformats.org/officeDocument/2006/relationships/image" Target="../media/image45.png"/><Relationship Id="rId32" Type="http://schemas.openxmlformats.org/officeDocument/2006/relationships/image" Target="../media/image43.png"/><Relationship Id="rId37" Type="http://schemas.openxmlformats.org/officeDocument/2006/relationships/image" Target="../media/image80.svg"/><Relationship Id="rId40" Type="http://schemas.openxmlformats.org/officeDocument/2006/relationships/image" Target="../media/image83.png"/><Relationship Id="rId45" Type="http://schemas.openxmlformats.org/officeDocument/2006/relationships/image" Target="../media/image88.svg"/><Relationship Id="rId53" Type="http://schemas.openxmlformats.org/officeDocument/2006/relationships/image" Target="../media/image57.png"/><Relationship Id="rId58" Type="http://schemas.openxmlformats.org/officeDocument/2006/relationships/image" Target="../media/image97.svg"/><Relationship Id="rId5" Type="http://schemas.openxmlformats.org/officeDocument/2006/relationships/image" Target="../media/image66.svg"/><Relationship Id="rId19" Type="http://schemas.openxmlformats.org/officeDocument/2006/relationships/image" Target="../media/image36.svg"/><Relationship Id="rId4" Type="http://schemas.openxmlformats.org/officeDocument/2006/relationships/image" Target="../media/image65.png"/><Relationship Id="rId9" Type="http://schemas.openxmlformats.org/officeDocument/2006/relationships/image" Target="../media/image40.svg"/><Relationship Id="rId14" Type="http://schemas.openxmlformats.org/officeDocument/2006/relationships/image" Target="../media/image33.png"/><Relationship Id="rId22" Type="http://schemas.openxmlformats.org/officeDocument/2006/relationships/image" Target="../media/image71.png"/><Relationship Id="rId27" Type="http://schemas.openxmlformats.org/officeDocument/2006/relationships/image" Target="../media/image42.svg"/><Relationship Id="rId30" Type="http://schemas.openxmlformats.org/officeDocument/2006/relationships/image" Target="../media/image75.png"/><Relationship Id="rId35" Type="http://schemas.openxmlformats.org/officeDocument/2006/relationships/image" Target="../media/image78.svg"/><Relationship Id="rId43" Type="http://schemas.openxmlformats.org/officeDocument/2006/relationships/image" Target="../media/image86.svg"/><Relationship Id="rId48" Type="http://schemas.openxmlformats.org/officeDocument/2006/relationships/image" Target="../media/image91.svg"/><Relationship Id="rId56" Type="http://schemas.openxmlformats.org/officeDocument/2006/relationships/image" Target="../media/image56.svg"/><Relationship Id="rId8" Type="http://schemas.openxmlformats.org/officeDocument/2006/relationships/image" Target="../media/image39.png"/><Relationship Id="rId51" Type="http://schemas.openxmlformats.org/officeDocument/2006/relationships/image" Target="../media/image94.png"/><Relationship Id="rId3" Type="http://schemas.openxmlformats.org/officeDocument/2006/relationships/image" Target="../media/image64.svg"/><Relationship Id="rId12" Type="http://schemas.openxmlformats.org/officeDocument/2006/relationships/image" Target="../media/image53.png"/><Relationship Id="rId17" Type="http://schemas.openxmlformats.org/officeDocument/2006/relationships/image" Target="../media/image32.svg"/><Relationship Id="rId25" Type="http://schemas.openxmlformats.org/officeDocument/2006/relationships/image" Target="../media/image46.svg"/><Relationship Id="rId33" Type="http://schemas.openxmlformats.org/officeDocument/2006/relationships/image" Target="../media/image44.svg"/><Relationship Id="rId38" Type="http://schemas.openxmlformats.org/officeDocument/2006/relationships/image" Target="../media/image81.png"/><Relationship Id="rId46" Type="http://schemas.openxmlformats.org/officeDocument/2006/relationships/image" Target="../media/image89.svg"/><Relationship Id="rId20" Type="http://schemas.openxmlformats.org/officeDocument/2006/relationships/image" Target="../media/image69.png"/><Relationship Id="rId41" Type="http://schemas.openxmlformats.org/officeDocument/2006/relationships/image" Target="../media/image84.svg"/><Relationship Id="rId54" Type="http://schemas.openxmlformats.org/officeDocument/2006/relationships/image" Target="../media/image58.svg"/><Relationship Id="rId1" Type="http://schemas.openxmlformats.org/officeDocument/2006/relationships/slideLayout" Target="../slideLayouts/slideLayout12.xml"/><Relationship Id="rId6" Type="http://schemas.openxmlformats.org/officeDocument/2006/relationships/image" Target="../media/image67.png"/><Relationship Id="rId15" Type="http://schemas.openxmlformats.org/officeDocument/2006/relationships/image" Target="../media/image34.svg"/><Relationship Id="rId23" Type="http://schemas.openxmlformats.org/officeDocument/2006/relationships/image" Target="../media/image72.svg"/><Relationship Id="rId28" Type="http://schemas.openxmlformats.org/officeDocument/2006/relationships/image" Target="../media/image73.png"/><Relationship Id="rId36" Type="http://schemas.openxmlformats.org/officeDocument/2006/relationships/image" Target="../media/image79.png"/><Relationship Id="rId49" Type="http://schemas.openxmlformats.org/officeDocument/2006/relationships/image" Target="../media/image92.png"/><Relationship Id="rId57" Type="http://schemas.openxmlformats.org/officeDocument/2006/relationships/image" Target="../media/image96.png"/><Relationship Id="rId10" Type="http://schemas.openxmlformats.org/officeDocument/2006/relationships/image" Target="../media/image26.png"/><Relationship Id="rId31" Type="http://schemas.openxmlformats.org/officeDocument/2006/relationships/image" Target="../media/image76.svg"/><Relationship Id="rId44" Type="http://schemas.openxmlformats.org/officeDocument/2006/relationships/image" Target="../media/image87.png"/><Relationship Id="rId52" Type="http://schemas.openxmlformats.org/officeDocument/2006/relationships/image" Target="../media/image95.svg"/></Relationships>
</file>

<file path=ppt/slides/_rels/slide8.xml.rels><?xml version="1.0" encoding="UTF-8" standalone="yes"?>
<Relationships xmlns="http://schemas.openxmlformats.org/package/2006/relationships"><Relationship Id="rId3" Type="http://schemas.openxmlformats.org/officeDocument/2006/relationships/image" Target="../media/image40.svg"/><Relationship Id="rId7" Type="http://schemas.openxmlformats.org/officeDocument/2006/relationships/image" Target="../media/image56.svg"/><Relationship Id="rId2" Type="http://schemas.openxmlformats.org/officeDocument/2006/relationships/image" Target="../media/image39.png"/><Relationship Id="rId1" Type="http://schemas.openxmlformats.org/officeDocument/2006/relationships/slideLayout" Target="../slideLayouts/slideLayout12.xml"/><Relationship Id="rId6" Type="http://schemas.openxmlformats.org/officeDocument/2006/relationships/image" Target="../media/image55.png"/><Relationship Id="rId5" Type="http://schemas.openxmlformats.org/officeDocument/2006/relationships/image" Target="../media/image58.svg"/><Relationship Id="rId4" Type="http://schemas.openxmlformats.org/officeDocument/2006/relationships/image" Target="../media/image5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D006154-4293-4869-B84F-DCE0CD70BB54}"/>
              </a:ext>
            </a:extLst>
          </p:cNvPr>
          <p:cNvSpPr>
            <a:spLocks noGrp="1"/>
          </p:cNvSpPr>
          <p:nvPr>
            <p:ph type="title"/>
          </p:nvPr>
        </p:nvSpPr>
        <p:spPr>
          <a:xfrm>
            <a:off x="426424" y="313252"/>
            <a:ext cx="11336039" cy="443198"/>
          </a:xfrm>
        </p:spPr>
        <p:txBody>
          <a:bodyPr/>
          <a:lstStyle/>
          <a:p>
            <a:pPr lvl="0" algn="ctr" defTabSz="932742">
              <a:defRPr/>
            </a:pPr>
            <a:r>
              <a:rPr lang="en-US" spc="-50" dirty="0">
                <a:gradFill flip="none" rotWithShape="1">
                  <a:gsLst>
                    <a:gs pos="12000">
                      <a:srgbClr val="FFFFFF"/>
                    </a:gs>
                    <a:gs pos="100000">
                      <a:srgbClr val="FFFFFF"/>
                    </a:gs>
                  </a:gsLst>
                  <a:lin ang="18900000" scaled="1"/>
                  <a:tileRect/>
                </a:gradFill>
                <a:cs typeface="+mn-cs"/>
              </a:rPr>
              <a:t>Microsoft Portfolio for AI</a:t>
            </a:r>
          </a:p>
        </p:txBody>
      </p:sp>
      <p:pic>
        <p:nvPicPr>
          <p:cNvPr id="403" name="Graphic 402">
            <a:extLst>
              <a:ext uri="{FF2B5EF4-FFF2-40B4-BE49-F238E27FC236}">
                <a16:creationId xmlns:a16="http://schemas.microsoft.com/office/drawing/2014/main" id="{A441BCC2-3E8D-42E1-BDC1-4B5AFBAA337E}"/>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78073" y="1391277"/>
            <a:ext cx="663236" cy="663236"/>
          </a:xfrm>
          <a:prstGeom prst="rect">
            <a:avLst/>
          </a:prstGeom>
        </p:spPr>
      </p:pic>
      <p:sp>
        <p:nvSpPr>
          <p:cNvPr id="35" name="Content Placeholder 34">
            <a:extLst>
              <a:ext uri="{FF2B5EF4-FFF2-40B4-BE49-F238E27FC236}">
                <a16:creationId xmlns:a16="http://schemas.microsoft.com/office/drawing/2014/main" id="{ED4656D4-C284-4ADB-838F-41B1279FF3BF}"/>
              </a:ext>
            </a:extLst>
          </p:cNvPr>
          <p:cNvSpPr>
            <a:spLocks noGrp="1"/>
          </p:cNvSpPr>
          <p:nvPr>
            <p:ph sz="quarter" idx="12"/>
          </p:nvPr>
        </p:nvSpPr>
        <p:spPr>
          <a:xfrm>
            <a:off x="478179" y="2034965"/>
            <a:ext cx="914400" cy="738664"/>
          </a:xfrm>
        </p:spPr>
        <p:txBody>
          <a:bodyPr/>
          <a:lstStyle/>
          <a:p>
            <a:pPr lvl="0" algn="ctr" defTabSz="822960">
              <a:lnSpc>
                <a:spcPct val="100000"/>
              </a:lnSpc>
              <a:buSzTx/>
              <a:defRPr/>
            </a:pPr>
            <a:r>
              <a:rPr lang="en-US" sz="1200" dirty="0">
                <a:solidFill>
                  <a:prstClr val="white"/>
                </a:solidFill>
                <a:latin typeface="Segoe UI Semibold"/>
              </a:rPr>
              <a:t>Business Users &amp; Citizen Developers</a:t>
            </a:r>
          </a:p>
        </p:txBody>
      </p:sp>
      <p:sp>
        <p:nvSpPr>
          <p:cNvPr id="73" name="Left Brace 72" descr="Comprising of Applications and Power Platform.">
            <a:extLst>
              <a:ext uri="{FF2B5EF4-FFF2-40B4-BE49-F238E27FC236}">
                <a16:creationId xmlns:a16="http://schemas.microsoft.com/office/drawing/2014/main" id="{07D062C2-77A2-499C-95AC-F557FBB295C1}"/>
              </a:ext>
              <a:ext uri="{C183D7F6-B498-43B3-948B-1728B52AA6E4}">
                <adec:decorative xmlns:adec="http://schemas.microsoft.com/office/drawing/2017/decorative" val="0"/>
              </a:ext>
            </a:extLst>
          </p:cNvPr>
          <p:cNvSpPr/>
          <p:nvPr/>
        </p:nvSpPr>
        <p:spPr>
          <a:xfrm>
            <a:off x="1531293" y="1107218"/>
            <a:ext cx="394857" cy="1914449"/>
          </a:xfrm>
          <a:prstGeom prst="leftBrace">
            <a:avLst>
              <a:gd name="adj1" fmla="val 0"/>
              <a:gd name="adj2" fmla="val 50000"/>
            </a:avLst>
          </a:prstGeom>
          <a:ln w="19050">
            <a:solidFill>
              <a:schemeClr val="accent1">
                <a:alpha val="77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3" name="Content Placeholder 32">
            <a:extLst>
              <a:ext uri="{FF2B5EF4-FFF2-40B4-BE49-F238E27FC236}">
                <a16:creationId xmlns:a16="http://schemas.microsoft.com/office/drawing/2014/main" id="{9AA9DD62-4591-44C8-89AE-AC73AC2CD90D}"/>
              </a:ext>
            </a:extLst>
          </p:cNvPr>
          <p:cNvSpPr>
            <a:spLocks noGrp="1"/>
          </p:cNvSpPr>
          <p:nvPr>
            <p:ph sz="quarter" idx="10"/>
          </p:nvPr>
        </p:nvSpPr>
        <p:spPr>
          <a:xfrm>
            <a:off x="5203953" y="1110000"/>
            <a:ext cx="2570162" cy="307480"/>
          </a:xfrm>
        </p:spPr>
        <p:txBody>
          <a:bodyPr/>
          <a:lstStyle/>
          <a:p>
            <a:pPr lvl="0" algn="ctr" defTabSz="839225" fontAlgn="base">
              <a:lnSpc>
                <a:spcPct val="100000"/>
              </a:lnSpc>
              <a:spcBef>
                <a:spcPct val="0"/>
              </a:spcBef>
              <a:spcAft>
                <a:spcPct val="0"/>
              </a:spcAft>
              <a:buSzTx/>
              <a:defRPr/>
            </a:pPr>
            <a:r>
              <a:rPr lang="en-US" sz="1800" dirty="0">
                <a:solidFill>
                  <a:srgbClr val="50E6FF"/>
                </a:solidFill>
                <a:latin typeface="Segoe UI Semibold"/>
                <a:ea typeface="+mj-ea"/>
                <a:cs typeface="+mj-cs"/>
              </a:rPr>
              <a:t>Applications</a:t>
            </a:r>
          </a:p>
        </p:txBody>
      </p:sp>
      <p:pic>
        <p:nvPicPr>
          <p:cNvPr id="7" name="Picture 6" descr="Microsoft 365 logo">
            <a:extLst>
              <a:ext uri="{FF2B5EF4-FFF2-40B4-BE49-F238E27FC236}">
                <a16:creationId xmlns:a16="http://schemas.microsoft.com/office/drawing/2014/main" id="{32002A85-2084-4177-B4F2-E7A2D5DA82CF}"/>
              </a:ext>
              <a:ext uri="{C183D7F6-B498-43B3-948B-1728B52AA6E4}">
                <adec:decorative xmlns:adec="http://schemas.microsoft.com/office/drawing/2017/decorative" val="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76585" y="1394523"/>
            <a:ext cx="1519328" cy="558412"/>
          </a:xfrm>
          <a:prstGeom prst="rect">
            <a:avLst/>
          </a:prstGeom>
        </p:spPr>
      </p:pic>
      <p:pic>
        <p:nvPicPr>
          <p:cNvPr id="9" name="Picture 8" descr="Microsoft Dynamics 365 logo">
            <a:extLst>
              <a:ext uri="{FF2B5EF4-FFF2-40B4-BE49-F238E27FC236}">
                <a16:creationId xmlns:a16="http://schemas.microsoft.com/office/drawing/2014/main" id="{16B23EB5-79F2-4AC2-AD36-7A48911616E7}"/>
              </a:ext>
              <a:ext uri="{C183D7F6-B498-43B3-948B-1728B52AA6E4}">
                <adec:decorative xmlns:adec="http://schemas.microsoft.com/office/drawing/2017/decorative" val="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09642" y="1343987"/>
            <a:ext cx="1478630" cy="650338"/>
          </a:xfrm>
          <a:prstGeom prst="rect">
            <a:avLst/>
          </a:prstGeom>
        </p:spPr>
      </p:pic>
      <p:sp>
        <p:nvSpPr>
          <p:cNvPr id="34" name="Content Placeholder 33">
            <a:extLst>
              <a:ext uri="{FF2B5EF4-FFF2-40B4-BE49-F238E27FC236}">
                <a16:creationId xmlns:a16="http://schemas.microsoft.com/office/drawing/2014/main" id="{408E77C9-00EC-4C93-B442-B2D7606B8475}"/>
              </a:ext>
            </a:extLst>
          </p:cNvPr>
          <p:cNvSpPr>
            <a:spLocks noGrp="1"/>
          </p:cNvSpPr>
          <p:nvPr>
            <p:ph sz="quarter" idx="11"/>
          </p:nvPr>
        </p:nvSpPr>
        <p:spPr>
          <a:xfrm>
            <a:off x="8268533" y="1570501"/>
            <a:ext cx="2103438" cy="153888"/>
          </a:xfrm>
        </p:spPr>
        <p:txBody>
          <a:bodyPr/>
          <a:lstStyle/>
          <a:p>
            <a:pPr lvl="0" algn="ctr" defTabSz="932742">
              <a:lnSpc>
                <a:spcPts val="1200"/>
              </a:lnSpc>
              <a:buSzTx/>
              <a:defRPr/>
            </a:pPr>
            <a:r>
              <a:rPr lang="en-US" sz="1200" kern="0" dirty="0">
                <a:solidFill>
                  <a:prstClr val="white"/>
                </a:solidFill>
                <a:cs typeface="Arial" charset="0"/>
              </a:rPr>
              <a:t>Partner Solutions</a:t>
            </a:r>
            <a:endParaRPr lang="en-US" sz="1800" b="1" kern="0" dirty="0">
              <a:solidFill>
                <a:prstClr val="white"/>
              </a:solidFill>
              <a:cs typeface="Segoe UI Semibold" panose="020B0702040204020203" pitchFamily="34" charset="0"/>
            </a:endParaRPr>
          </a:p>
        </p:txBody>
      </p:sp>
      <p:sp>
        <p:nvSpPr>
          <p:cNvPr id="36" name="Content Placeholder 35">
            <a:extLst>
              <a:ext uri="{FF2B5EF4-FFF2-40B4-BE49-F238E27FC236}">
                <a16:creationId xmlns:a16="http://schemas.microsoft.com/office/drawing/2014/main" id="{9CC591DB-1E01-4E1F-BD24-B59D6237EDB3}"/>
              </a:ext>
            </a:extLst>
          </p:cNvPr>
          <p:cNvSpPr>
            <a:spLocks noGrp="1"/>
          </p:cNvSpPr>
          <p:nvPr>
            <p:ph sz="quarter" idx="13"/>
          </p:nvPr>
        </p:nvSpPr>
        <p:spPr>
          <a:xfrm>
            <a:off x="5562007" y="2058217"/>
            <a:ext cx="1847241" cy="377243"/>
          </a:xfrm>
        </p:spPr>
        <p:txBody>
          <a:bodyPr/>
          <a:lstStyle/>
          <a:p>
            <a:pPr lvl="0" algn="ctr" defTabSz="839225" fontAlgn="base">
              <a:lnSpc>
                <a:spcPct val="100000"/>
              </a:lnSpc>
              <a:spcBef>
                <a:spcPct val="0"/>
              </a:spcBef>
              <a:spcAft>
                <a:spcPct val="0"/>
              </a:spcAft>
              <a:buSzTx/>
              <a:defRPr/>
            </a:pPr>
            <a:r>
              <a:rPr lang="en-US" sz="1800" dirty="0">
                <a:solidFill>
                  <a:srgbClr val="50E6FF"/>
                </a:solidFill>
                <a:latin typeface="Segoe UI Semibold"/>
                <a:ea typeface="+mj-ea"/>
                <a:cs typeface="+mj-cs"/>
              </a:rPr>
              <a:t>Power Platform</a:t>
            </a:r>
          </a:p>
        </p:txBody>
      </p:sp>
      <p:pic>
        <p:nvPicPr>
          <p:cNvPr id="59" name="Picture 58">
            <a:extLst>
              <a:ext uri="{FF2B5EF4-FFF2-40B4-BE49-F238E27FC236}">
                <a16:creationId xmlns:a16="http://schemas.microsoft.com/office/drawing/2014/main" id="{E16BFA5D-36FC-4258-891A-809368FBD708}"/>
              </a:ext>
              <a:ext uri="{C183D7F6-B498-43B3-948B-1728B52AA6E4}">
                <adec:decorative xmlns:adec="http://schemas.microsoft.com/office/drawing/2017/decorative" val="1"/>
              </a:ext>
            </a:extLst>
          </p:cNvPr>
          <p:cNvPicPr>
            <a:picLocks noChangeAspect="1"/>
          </p:cNvPicPr>
          <p:nvPr/>
        </p:nvPicPr>
        <p:blipFill>
          <a:blip r:embed="rId7"/>
          <a:stretch>
            <a:fillRect/>
          </a:stretch>
        </p:blipFill>
        <p:spPr>
          <a:xfrm>
            <a:off x="3112693" y="2408122"/>
            <a:ext cx="298456" cy="298456"/>
          </a:xfrm>
          <a:prstGeom prst="rect">
            <a:avLst/>
          </a:prstGeom>
        </p:spPr>
      </p:pic>
      <p:sp>
        <p:nvSpPr>
          <p:cNvPr id="38" name="Content Placeholder 37">
            <a:extLst>
              <a:ext uri="{FF2B5EF4-FFF2-40B4-BE49-F238E27FC236}">
                <a16:creationId xmlns:a16="http://schemas.microsoft.com/office/drawing/2014/main" id="{604B9247-74CF-43D8-9E3D-3CE451F47AFC}"/>
              </a:ext>
            </a:extLst>
          </p:cNvPr>
          <p:cNvSpPr>
            <a:spLocks noGrp="1"/>
          </p:cNvSpPr>
          <p:nvPr>
            <p:ph sz="quarter" idx="14"/>
          </p:nvPr>
        </p:nvSpPr>
        <p:spPr>
          <a:xfrm>
            <a:off x="2843667" y="2732045"/>
            <a:ext cx="914400" cy="153888"/>
          </a:xfrm>
        </p:spPr>
        <p:txBody>
          <a:bodyPr/>
          <a:lstStyle/>
          <a:p>
            <a:pPr lvl="0" algn="ctr" defTabSz="932742">
              <a:lnSpc>
                <a:spcPct val="100000"/>
              </a:lnSpc>
              <a:buSzTx/>
              <a:defRPr/>
            </a:pPr>
            <a:r>
              <a:rPr lang="en-US" sz="1000" kern="0" dirty="0">
                <a:solidFill>
                  <a:prstClr val="white"/>
                </a:solidFill>
                <a:cs typeface="Arial" charset="0"/>
              </a:rPr>
              <a:t>Power BI</a:t>
            </a:r>
          </a:p>
        </p:txBody>
      </p:sp>
      <p:pic>
        <p:nvPicPr>
          <p:cNvPr id="58" name="Picture 57">
            <a:extLst>
              <a:ext uri="{FF2B5EF4-FFF2-40B4-BE49-F238E27FC236}">
                <a16:creationId xmlns:a16="http://schemas.microsoft.com/office/drawing/2014/main" id="{5725028B-C188-4DB5-8F59-08BEAAD79CD9}"/>
              </a:ext>
              <a:ext uri="{C183D7F6-B498-43B3-948B-1728B52AA6E4}">
                <adec:decorative xmlns:adec="http://schemas.microsoft.com/office/drawing/2017/decorative" val="1"/>
              </a:ext>
            </a:extLst>
          </p:cNvPr>
          <p:cNvPicPr>
            <a:picLocks noChangeAspect="1"/>
          </p:cNvPicPr>
          <p:nvPr/>
        </p:nvPicPr>
        <p:blipFill>
          <a:blip r:embed="rId8"/>
          <a:stretch>
            <a:fillRect/>
          </a:stretch>
        </p:blipFill>
        <p:spPr>
          <a:xfrm>
            <a:off x="5267547" y="2424640"/>
            <a:ext cx="298455" cy="298455"/>
          </a:xfrm>
          <a:prstGeom prst="rect">
            <a:avLst/>
          </a:prstGeom>
        </p:spPr>
      </p:pic>
      <p:sp>
        <p:nvSpPr>
          <p:cNvPr id="39" name="Content Placeholder 38">
            <a:extLst>
              <a:ext uri="{FF2B5EF4-FFF2-40B4-BE49-F238E27FC236}">
                <a16:creationId xmlns:a16="http://schemas.microsoft.com/office/drawing/2014/main" id="{3D269626-59AB-4437-BE83-2C8EBD9CF756}"/>
              </a:ext>
            </a:extLst>
          </p:cNvPr>
          <p:cNvSpPr>
            <a:spLocks noGrp="1"/>
          </p:cNvSpPr>
          <p:nvPr>
            <p:ph sz="quarter" idx="15"/>
          </p:nvPr>
        </p:nvSpPr>
        <p:spPr>
          <a:xfrm>
            <a:off x="5107039" y="2741731"/>
            <a:ext cx="914400" cy="138499"/>
          </a:xfrm>
        </p:spPr>
        <p:txBody>
          <a:bodyPr/>
          <a:lstStyle/>
          <a:p>
            <a:r>
              <a:rPr lang="en-US" sz="1000" kern="0" dirty="0">
                <a:solidFill>
                  <a:prstClr val="white"/>
                </a:solidFill>
                <a:cs typeface="Arial" charset="0"/>
              </a:rPr>
              <a:t>Power Apps</a:t>
            </a:r>
            <a:endParaRPr lang="en-IN" dirty="0"/>
          </a:p>
        </p:txBody>
      </p:sp>
      <p:pic>
        <p:nvPicPr>
          <p:cNvPr id="57" name="Picture 56">
            <a:extLst>
              <a:ext uri="{FF2B5EF4-FFF2-40B4-BE49-F238E27FC236}">
                <a16:creationId xmlns:a16="http://schemas.microsoft.com/office/drawing/2014/main" id="{19494DCC-901E-4D5B-B75C-19CE4365AC6E}"/>
              </a:ext>
              <a:ext uri="{C183D7F6-B498-43B3-948B-1728B52AA6E4}">
                <adec:decorative xmlns:adec="http://schemas.microsoft.com/office/drawing/2017/decorative" val="1"/>
              </a:ext>
            </a:extLst>
          </p:cNvPr>
          <p:cNvPicPr>
            <a:picLocks noChangeAspect="1"/>
          </p:cNvPicPr>
          <p:nvPr/>
        </p:nvPicPr>
        <p:blipFill>
          <a:blip r:embed="rId9"/>
          <a:stretch>
            <a:fillRect/>
          </a:stretch>
        </p:blipFill>
        <p:spPr>
          <a:xfrm>
            <a:off x="7384789" y="2413205"/>
            <a:ext cx="286853" cy="286854"/>
          </a:xfrm>
          <a:prstGeom prst="rect">
            <a:avLst/>
          </a:prstGeom>
        </p:spPr>
      </p:pic>
      <p:sp>
        <p:nvSpPr>
          <p:cNvPr id="40" name="Content Placeholder 39">
            <a:extLst>
              <a:ext uri="{FF2B5EF4-FFF2-40B4-BE49-F238E27FC236}">
                <a16:creationId xmlns:a16="http://schemas.microsoft.com/office/drawing/2014/main" id="{1177A351-B02E-47BF-B433-7B47BCF8F8E6}"/>
              </a:ext>
            </a:extLst>
          </p:cNvPr>
          <p:cNvSpPr>
            <a:spLocks noGrp="1"/>
          </p:cNvSpPr>
          <p:nvPr>
            <p:ph sz="quarter" idx="16"/>
          </p:nvPr>
        </p:nvSpPr>
        <p:spPr>
          <a:xfrm>
            <a:off x="7091112" y="2744452"/>
            <a:ext cx="1281434" cy="231210"/>
          </a:xfrm>
        </p:spPr>
        <p:txBody>
          <a:bodyPr/>
          <a:lstStyle/>
          <a:p>
            <a:r>
              <a:rPr lang="en-US" sz="1000" kern="0" dirty="0">
                <a:solidFill>
                  <a:prstClr val="white"/>
                </a:solidFill>
                <a:cs typeface="Arial" charset="0"/>
              </a:rPr>
              <a:t>Power Automate</a:t>
            </a:r>
            <a:endParaRPr lang="en-IN" dirty="0"/>
          </a:p>
        </p:txBody>
      </p:sp>
      <p:pic>
        <p:nvPicPr>
          <p:cNvPr id="56" name="Picture 55">
            <a:extLst>
              <a:ext uri="{FF2B5EF4-FFF2-40B4-BE49-F238E27FC236}">
                <a16:creationId xmlns:a16="http://schemas.microsoft.com/office/drawing/2014/main" id="{AF22BEB8-3DEB-472D-B461-6469BD11F153}"/>
              </a:ext>
              <a:ext uri="{C183D7F6-B498-43B3-948B-1728B52AA6E4}">
                <adec:decorative xmlns:adec="http://schemas.microsoft.com/office/drawing/2017/decorative" val="1"/>
              </a:ext>
            </a:extLst>
          </p:cNvPr>
          <p:cNvPicPr>
            <a:picLocks noChangeAspect="1"/>
          </p:cNvPicPr>
          <p:nvPr/>
        </p:nvPicPr>
        <p:blipFill>
          <a:blip r:embed="rId10"/>
          <a:stretch>
            <a:fillRect/>
          </a:stretch>
        </p:blipFill>
        <p:spPr>
          <a:xfrm>
            <a:off x="9576949" y="2418823"/>
            <a:ext cx="301307" cy="301307"/>
          </a:xfrm>
          <a:prstGeom prst="rect">
            <a:avLst/>
          </a:prstGeom>
        </p:spPr>
      </p:pic>
      <p:sp>
        <p:nvSpPr>
          <p:cNvPr id="41" name="Content Placeholder 40">
            <a:extLst>
              <a:ext uri="{FF2B5EF4-FFF2-40B4-BE49-F238E27FC236}">
                <a16:creationId xmlns:a16="http://schemas.microsoft.com/office/drawing/2014/main" id="{F92762AF-8747-49F4-88F4-4461C1FEEAB8}"/>
              </a:ext>
            </a:extLst>
          </p:cNvPr>
          <p:cNvSpPr>
            <a:spLocks noGrp="1"/>
          </p:cNvSpPr>
          <p:nvPr>
            <p:ph sz="quarter" idx="17"/>
          </p:nvPr>
        </p:nvSpPr>
        <p:spPr>
          <a:xfrm>
            <a:off x="9067920" y="2742139"/>
            <a:ext cx="1422400" cy="239612"/>
          </a:xfrm>
        </p:spPr>
        <p:txBody>
          <a:bodyPr/>
          <a:lstStyle/>
          <a:p>
            <a:r>
              <a:rPr lang="en-US" sz="1000" kern="0" dirty="0">
                <a:solidFill>
                  <a:prstClr val="white"/>
                </a:solidFill>
                <a:cs typeface="Arial" charset="0"/>
              </a:rPr>
              <a:t>Power Virtual Agents</a:t>
            </a:r>
            <a:endParaRPr lang="en-IN" dirty="0"/>
          </a:p>
        </p:txBody>
      </p:sp>
      <p:pic>
        <p:nvPicPr>
          <p:cNvPr id="17" name="Graphic 16">
            <a:extLst>
              <a:ext uri="{FF2B5EF4-FFF2-40B4-BE49-F238E27FC236}">
                <a16:creationId xmlns:a16="http://schemas.microsoft.com/office/drawing/2014/main" id="{274C0F26-7754-47FB-9039-00EEB469D1AF}"/>
              </a:ext>
              <a:ext uri="{C183D7F6-B498-43B3-948B-1728B52AA6E4}">
                <adec:decorative xmlns:adec="http://schemas.microsoft.com/office/drawing/2017/decorative" val="1"/>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67677" y="4532079"/>
            <a:ext cx="663237" cy="663237"/>
          </a:xfrm>
          <a:prstGeom prst="rect">
            <a:avLst/>
          </a:prstGeom>
        </p:spPr>
      </p:pic>
      <p:sp>
        <p:nvSpPr>
          <p:cNvPr id="42" name="Content Placeholder 41">
            <a:extLst>
              <a:ext uri="{FF2B5EF4-FFF2-40B4-BE49-F238E27FC236}">
                <a16:creationId xmlns:a16="http://schemas.microsoft.com/office/drawing/2014/main" id="{8BABD630-D65A-491B-AC43-F43B6BBA0D8F}"/>
              </a:ext>
            </a:extLst>
          </p:cNvPr>
          <p:cNvSpPr>
            <a:spLocks noGrp="1"/>
          </p:cNvSpPr>
          <p:nvPr>
            <p:ph sz="quarter" idx="18"/>
          </p:nvPr>
        </p:nvSpPr>
        <p:spPr>
          <a:xfrm>
            <a:off x="401036" y="5182235"/>
            <a:ext cx="1170849" cy="533332"/>
          </a:xfrm>
        </p:spPr>
        <p:txBody>
          <a:bodyPr/>
          <a:lstStyle/>
          <a:p>
            <a:pPr lvl="0" algn="ctr" defTabSz="822960">
              <a:lnSpc>
                <a:spcPct val="100000"/>
              </a:lnSpc>
              <a:buSzTx/>
              <a:defRPr/>
            </a:pPr>
            <a:r>
              <a:rPr lang="en-US" sz="1200" dirty="0">
                <a:solidFill>
                  <a:prstClr val="white"/>
                </a:solidFill>
                <a:latin typeface="Segoe UI Semibold"/>
              </a:rPr>
              <a:t>Developers &amp; Data Scientists </a:t>
            </a:r>
          </a:p>
        </p:txBody>
      </p:sp>
      <p:sp>
        <p:nvSpPr>
          <p:cNvPr id="75" name="Left Brace 74" descr="Comprising of Scenario-Based Services, Customizable AI Models and ML Platform.">
            <a:extLst>
              <a:ext uri="{FF2B5EF4-FFF2-40B4-BE49-F238E27FC236}">
                <a16:creationId xmlns:a16="http://schemas.microsoft.com/office/drawing/2014/main" id="{D7214B69-CD3D-458A-8A16-4C16DE1758B9}"/>
              </a:ext>
              <a:ext uri="{C183D7F6-B498-43B3-948B-1728B52AA6E4}">
                <adec:decorative xmlns:adec="http://schemas.microsoft.com/office/drawing/2017/decorative" val="0"/>
              </a:ext>
            </a:extLst>
          </p:cNvPr>
          <p:cNvSpPr/>
          <p:nvPr/>
        </p:nvSpPr>
        <p:spPr>
          <a:xfrm>
            <a:off x="1535322" y="3156916"/>
            <a:ext cx="394857" cy="3431525"/>
          </a:xfrm>
          <a:prstGeom prst="leftBrace">
            <a:avLst/>
          </a:prstGeom>
          <a:ln w="19050">
            <a:solidFill>
              <a:schemeClr val="accent1">
                <a:alpha val="77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43" name="Content Placeholder 42">
            <a:extLst>
              <a:ext uri="{FF2B5EF4-FFF2-40B4-BE49-F238E27FC236}">
                <a16:creationId xmlns:a16="http://schemas.microsoft.com/office/drawing/2014/main" id="{9D433581-96B3-454F-90C6-8C5C874E09C9}"/>
              </a:ext>
            </a:extLst>
          </p:cNvPr>
          <p:cNvSpPr>
            <a:spLocks noGrp="1"/>
          </p:cNvSpPr>
          <p:nvPr>
            <p:ph sz="quarter" idx="19"/>
          </p:nvPr>
        </p:nvSpPr>
        <p:spPr>
          <a:xfrm>
            <a:off x="5850849" y="3064151"/>
            <a:ext cx="1290637" cy="276999"/>
          </a:xfrm>
        </p:spPr>
        <p:txBody>
          <a:bodyPr/>
          <a:lstStyle/>
          <a:p>
            <a:pPr marL="0" lvl="1" algn="ctr" defTabSz="839225" fontAlgn="base">
              <a:lnSpc>
                <a:spcPct val="100000"/>
              </a:lnSpc>
              <a:spcBef>
                <a:spcPts val="600"/>
              </a:spcBef>
              <a:spcAft>
                <a:spcPct val="0"/>
              </a:spcAft>
              <a:buSzTx/>
              <a:defRPr/>
            </a:pPr>
            <a:r>
              <a:rPr lang="en-US" sz="1800" dirty="0">
                <a:solidFill>
                  <a:prstClr val="white"/>
                </a:solidFill>
                <a:latin typeface="Segoe UI Semibold"/>
                <a:ea typeface="+mj-ea"/>
                <a:cs typeface="+mj-cs"/>
              </a:rPr>
              <a:t>Azure AI</a:t>
            </a:r>
          </a:p>
        </p:txBody>
      </p:sp>
      <p:sp>
        <p:nvSpPr>
          <p:cNvPr id="44" name="Content Placeholder 43">
            <a:extLst>
              <a:ext uri="{FF2B5EF4-FFF2-40B4-BE49-F238E27FC236}">
                <a16:creationId xmlns:a16="http://schemas.microsoft.com/office/drawing/2014/main" id="{B36AE36F-1503-4159-9473-8082BC239B1F}"/>
              </a:ext>
            </a:extLst>
          </p:cNvPr>
          <p:cNvSpPr>
            <a:spLocks noGrp="1"/>
          </p:cNvSpPr>
          <p:nvPr>
            <p:ph sz="quarter" idx="20"/>
          </p:nvPr>
        </p:nvSpPr>
        <p:spPr>
          <a:xfrm>
            <a:off x="5537151" y="3321933"/>
            <a:ext cx="2053122" cy="275436"/>
          </a:xfrm>
        </p:spPr>
        <p:txBody>
          <a:bodyPr/>
          <a:lstStyle/>
          <a:p>
            <a:pPr lvl="0" algn="ctr" defTabSz="822960">
              <a:lnSpc>
                <a:spcPct val="100000"/>
              </a:lnSpc>
              <a:buSzTx/>
              <a:defRPr/>
            </a:pPr>
            <a:r>
              <a:rPr lang="en-US" sz="1400" kern="0" dirty="0">
                <a:solidFill>
                  <a:srgbClr val="50E6FF"/>
                </a:solidFill>
                <a:latin typeface="Segoe UI Semibold" panose="020B0702040204020203" pitchFamily="34" charset="0"/>
                <a:ea typeface="Arial" charset="0"/>
                <a:cs typeface="Segoe UI Semibold" panose="020B0702040204020203" pitchFamily="34" charset="0"/>
              </a:rPr>
              <a:t>Scenario-Based Services</a:t>
            </a:r>
          </a:p>
        </p:txBody>
      </p:sp>
      <p:sp>
        <p:nvSpPr>
          <p:cNvPr id="45" name="Content Placeholder 44">
            <a:extLst>
              <a:ext uri="{FF2B5EF4-FFF2-40B4-BE49-F238E27FC236}">
                <a16:creationId xmlns:a16="http://schemas.microsoft.com/office/drawing/2014/main" id="{98D031C1-34B5-42FE-B379-EEBA6D3F6AD6}"/>
              </a:ext>
            </a:extLst>
          </p:cNvPr>
          <p:cNvSpPr>
            <a:spLocks noGrp="1"/>
          </p:cNvSpPr>
          <p:nvPr>
            <p:ph sz="quarter" idx="21"/>
          </p:nvPr>
        </p:nvSpPr>
        <p:spPr>
          <a:xfrm>
            <a:off x="5748430" y="3530409"/>
            <a:ext cx="1581150" cy="169277"/>
          </a:xfrm>
        </p:spPr>
        <p:txBody>
          <a:bodyPr/>
          <a:lstStyle/>
          <a:p>
            <a:pPr lvl="0" algn="ctr" defTabSz="822960">
              <a:lnSpc>
                <a:spcPct val="100000"/>
              </a:lnSpc>
              <a:buSzTx/>
              <a:defRPr/>
            </a:pPr>
            <a:r>
              <a:rPr lang="en-US" sz="1100" kern="0" dirty="0">
                <a:solidFill>
                  <a:prstClr val="white"/>
                </a:solidFill>
                <a:latin typeface="Segoe UI Semibold" panose="020B0702040204020203" pitchFamily="34" charset="0"/>
                <a:ea typeface="Arial" charset="0"/>
                <a:cs typeface="Segoe UI Semibold" panose="020B0702040204020203" pitchFamily="34" charset="0"/>
              </a:rPr>
              <a:t>Applied AI Services</a:t>
            </a:r>
          </a:p>
        </p:txBody>
      </p:sp>
      <p:sp>
        <p:nvSpPr>
          <p:cNvPr id="46" name="Content Placeholder 45">
            <a:extLst>
              <a:ext uri="{FF2B5EF4-FFF2-40B4-BE49-F238E27FC236}">
                <a16:creationId xmlns:a16="http://schemas.microsoft.com/office/drawing/2014/main" id="{D934EDD0-8270-4C32-B94B-C2EA14547127}"/>
              </a:ext>
            </a:extLst>
          </p:cNvPr>
          <p:cNvSpPr>
            <a:spLocks noGrp="1"/>
          </p:cNvSpPr>
          <p:nvPr>
            <p:ph sz="quarter" idx="22"/>
          </p:nvPr>
        </p:nvSpPr>
        <p:spPr>
          <a:xfrm>
            <a:off x="2665483" y="4064709"/>
            <a:ext cx="1136786" cy="353044"/>
          </a:xfrm>
        </p:spPr>
        <p:txBody>
          <a:bodyPr/>
          <a:lstStyle/>
          <a:p>
            <a:pPr lvl="0" algn="ctr" defTabSz="932742">
              <a:lnSpc>
                <a:spcPct val="100000"/>
              </a:lnSpc>
              <a:buSzTx/>
              <a:defRPr/>
            </a:pPr>
            <a:r>
              <a:rPr lang="en-US" sz="1000" kern="0" dirty="0">
                <a:solidFill>
                  <a:prstClr val="white"/>
                </a:solidFill>
                <a:cs typeface="Segoe UI Semibold" panose="020B0702040204020203" pitchFamily="34" charset="0"/>
              </a:rPr>
              <a:t>Bot Service</a:t>
            </a:r>
          </a:p>
        </p:txBody>
      </p:sp>
      <p:sp>
        <p:nvSpPr>
          <p:cNvPr id="47" name="Content Placeholder 46">
            <a:extLst>
              <a:ext uri="{FF2B5EF4-FFF2-40B4-BE49-F238E27FC236}">
                <a16:creationId xmlns:a16="http://schemas.microsoft.com/office/drawing/2014/main" id="{BA5A3E5A-16E3-49CA-ADD6-D6682B31F051}"/>
              </a:ext>
            </a:extLst>
          </p:cNvPr>
          <p:cNvSpPr>
            <a:spLocks noGrp="1"/>
          </p:cNvSpPr>
          <p:nvPr>
            <p:ph sz="quarter" idx="23"/>
          </p:nvPr>
        </p:nvSpPr>
        <p:spPr>
          <a:xfrm>
            <a:off x="3955715" y="4070393"/>
            <a:ext cx="1322388" cy="172549"/>
          </a:xfrm>
        </p:spPr>
        <p:txBody>
          <a:bodyPr/>
          <a:lstStyle/>
          <a:p>
            <a:r>
              <a:rPr lang="en-US" sz="1000" kern="0" dirty="0">
                <a:solidFill>
                  <a:prstClr val="white"/>
                </a:solidFill>
                <a:cs typeface="Segoe UI Semibold" panose="020B0702040204020203" pitchFamily="34" charset="0"/>
              </a:rPr>
              <a:t>Cognitive Search</a:t>
            </a:r>
            <a:endParaRPr lang="en-IN" dirty="0"/>
          </a:p>
        </p:txBody>
      </p:sp>
      <p:sp>
        <p:nvSpPr>
          <p:cNvPr id="48" name="Content Placeholder 47">
            <a:extLst>
              <a:ext uri="{FF2B5EF4-FFF2-40B4-BE49-F238E27FC236}">
                <a16:creationId xmlns:a16="http://schemas.microsoft.com/office/drawing/2014/main" id="{05457CD8-576C-4AEE-9699-59072DEFA4BB}"/>
              </a:ext>
            </a:extLst>
          </p:cNvPr>
          <p:cNvSpPr>
            <a:spLocks noGrp="1"/>
          </p:cNvSpPr>
          <p:nvPr>
            <p:ph sz="quarter" idx="24"/>
          </p:nvPr>
        </p:nvSpPr>
        <p:spPr>
          <a:xfrm>
            <a:off x="5202533" y="4075096"/>
            <a:ext cx="984908" cy="181679"/>
          </a:xfrm>
        </p:spPr>
        <p:txBody>
          <a:bodyPr/>
          <a:lstStyle/>
          <a:p>
            <a:r>
              <a:rPr lang="en-US" sz="1000" kern="0" dirty="0">
                <a:solidFill>
                  <a:prstClr val="white"/>
                </a:solidFill>
                <a:cs typeface="Segoe UI Semibold" panose="020B0702040204020203" pitchFamily="34" charset="0"/>
              </a:rPr>
              <a:t>Form Recognizer</a:t>
            </a:r>
            <a:endParaRPr lang="en-IN" dirty="0"/>
          </a:p>
        </p:txBody>
      </p:sp>
      <p:sp>
        <p:nvSpPr>
          <p:cNvPr id="49" name="Content Placeholder 48">
            <a:extLst>
              <a:ext uri="{FF2B5EF4-FFF2-40B4-BE49-F238E27FC236}">
                <a16:creationId xmlns:a16="http://schemas.microsoft.com/office/drawing/2014/main" id="{B59F5A4B-7E66-491B-8CA4-7333148B9CB9}"/>
              </a:ext>
            </a:extLst>
          </p:cNvPr>
          <p:cNvSpPr>
            <a:spLocks noGrp="1"/>
          </p:cNvSpPr>
          <p:nvPr>
            <p:ph sz="quarter" idx="25"/>
          </p:nvPr>
        </p:nvSpPr>
        <p:spPr>
          <a:xfrm>
            <a:off x="6455278" y="4062393"/>
            <a:ext cx="914400" cy="153888"/>
          </a:xfrm>
        </p:spPr>
        <p:txBody>
          <a:bodyPr/>
          <a:lstStyle/>
          <a:p>
            <a:pPr lvl="0" algn="ctr" defTabSz="932742">
              <a:lnSpc>
                <a:spcPct val="100000"/>
              </a:lnSpc>
              <a:buSzTx/>
              <a:defRPr/>
            </a:pPr>
            <a:r>
              <a:rPr lang="en-US" sz="1000" kern="0" dirty="0">
                <a:solidFill>
                  <a:prstClr val="white"/>
                </a:solidFill>
                <a:cs typeface="Segoe UI Semibold" panose="020B0702040204020203" pitchFamily="34" charset="0"/>
              </a:rPr>
              <a:t>Video Analyzer</a:t>
            </a:r>
          </a:p>
        </p:txBody>
      </p:sp>
      <p:sp>
        <p:nvSpPr>
          <p:cNvPr id="50" name="Content Placeholder 49">
            <a:extLst>
              <a:ext uri="{FF2B5EF4-FFF2-40B4-BE49-F238E27FC236}">
                <a16:creationId xmlns:a16="http://schemas.microsoft.com/office/drawing/2014/main" id="{024DAC72-455E-4A0E-B9C0-B257EB21AC8B}"/>
              </a:ext>
            </a:extLst>
          </p:cNvPr>
          <p:cNvSpPr>
            <a:spLocks noGrp="1"/>
          </p:cNvSpPr>
          <p:nvPr>
            <p:ph sz="quarter" idx="26"/>
          </p:nvPr>
        </p:nvSpPr>
        <p:spPr>
          <a:xfrm>
            <a:off x="7704380" y="4060782"/>
            <a:ext cx="914400" cy="153888"/>
          </a:xfrm>
        </p:spPr>
        <p:txBody>
          <a:bodyPr/>
          <a:lstStyle/>
          <a:p>
            <a:pPr lvl="0" algn="ctr" defTabSz="932742">
              <a:lnSpc>
                <a:spcPct val="100000"/>
              </a:lnSpc>
              <a:buSzTx/>
              <a:defRPr/>
            </a:pPr>
            <a:r>
              <a:rPr lang="en-US" sz="1000" kern="0" dirty="0">
                <a:solidFill>
                  <a:prstClr val="white"/>
                </a:solidFill>
                <a:cs typeface="Segoe UI Semibold" panose="020B0702040204020203" pitchFamily="34" charset="0"/>
              </a:rPr>
              <a:t>Metrics Advisor</a:t>
            </a:r>
          </a:p>
        </p:txBody>
      </p:sp>
      <p:sp>
        <p:nvSpPr>
          <p:cNvPr id="51" name="Content Placeholder 50">
            <a:extLst>
              <a:ext uri="{FF2B5EF4-FFF2-40B4-BE49-F238E27FC236}">
                <a16:creationId xmlns:a16="http://schemas.microsoft.com/office/drawing/2014/main" id="{39E4DFCC-7D96-40CF-9C17-C27C2168D78E}"/>
              </a:ext>
            </a:extLst>
          </p:cNvPr>
          <p:cNvSpPr>
            <a:spLocks noGrp="1"/>
          </p:cNvSpPr>
          <p:nvPr>
            <p:ph sz="quarter" idx="27"/>
          </p:nvPr>
        </p:nvSpPr>
        <p:spPr>
          <a:xfrm>
            <a:off x="8761263" y="4061520"/>
            <a:ext cx="1290637" cy="242364"/>
          </a:xfrm>
        </p:spPr>
        <p:txBody>
          <a:bodyPr/>
          <a:lstStyle/>
          <a:p>
            <a:pPr lvl="0" algn="ctr">
              <a:lnSpc>
                <a:spcPct val="100000"/>
              </a:lnSpc>
              <a:buSzTx/>
            </a:pPr>
            <a:r>
              <a:rPr lang="en-US" sz="1000" dirty="0">
                <a:solidFill>
                  <a:prstClr val="white"/>
                </a:solidFill>
              </a:rPr>
              <a:t>Immersive Reader </a:t>
            </a:r>
          </a:p>
        </p:txBody>
      </p:sp>
      <p:sp>
        <p:nvSpPr>
          <p:cNvPr id="52" name="Content Placeholder 51">
            <a:extLst>
              <a:ext uri="{FF2B5EF4-FFF2-40B4-BE49-F238E27FC236}">
                <a16:creationId xmlns:a16="http://schemas.microsoft.com/office/drawing/2014/main" id="{1E9E353B-7D95-4354-BD66-53C030E5AABF}"/>
              </a:ext>
            </a:extLst>
          </p:cNvPr>
          <p:cNvSpPr>
            <a:spLocks noGrp="1"/>
          </p:cNvSpPr>
          <p:nvPr>
            <p:ph sz="quarter" idx="28"/>
          </p:nvPr>
        </p:nvSpPr>
        <p:spPr>
          <a:xfrm>
            <a:off x="5264853" y="4433602"/>
            <a:ext cx="2473779" cy="241876"/>
          </a:xfrm>
        </p:spPr>
        <p:txBody>
          <a:bodyPr/>
          <a:lstStyle/>
          <a:p>
            <a:pPr lvl="0" algn="ctr" defTabSz="822960">
              <a:lnSpc>
                <a:spcPct val="100000"/>
              </a:lnSpc>
              <a:buSzTx/>
              <a:defRPr/>
            </a:pPr>
            <a:r>
              <a:rPr lang="en-US" sz="1400" kern="0" dirty="0">
                <a:solidFill>
                  <a:srgbClr val="50E6FF"/>
                </a:solidFill>
                <a:latin typeface="Segoe UI Semibold" panose="020B0702040204020203" pitchFamily="34" charset="0"/>
                <a:ea typeface="Arial" charset="0"/>
                <a:cs typeface="Segoe UI Semibold" panose="020B0702040204020203" pitchFamily="34" charset="0"/>
              </a:rPr>
              <a:t>Customizable AI Models</a:t>
            </a:r>
          </a:p>
        </p:txBody>
      </p:sp>
      <p:sp>
        <p:nvSpPr>
          <p:cNvPr id="53" name="Content Placeholder 52">
            <a:extLst>
              <a:ext uri="{FF2B5EF4-FFF2-40B4-BE49-F238E27FC236}">
                <a16:creationId xmlns:a16="http://schemas.microsoft.com/office/drawing/2014/main" id="{533E7F6D-6F9C-4420-B40D-79C70A022481}"/>
              </a:ext>
            </a:extLst>
          </p:cNvPr>
          <p:cNvSpPr>
            <a:spLocks noGrp="1"/>
          </p:cNvSpPr>
          <p:nvPr>
            <p:ph sz="quarter" idx="29"/>
          </p:nvPr>
        </p:nvSpPr>
        <p:spPr>
          <a:xfrm>
            <a:off x="5421505" y="4663253"/>
            <a:ext cx="2187688" cy="331117"/>
          </a:xfrm>
        </p:spPr>
        <p:txBody>
          <a:bodyPr/>
          <a:lstStyle/>
          <a:p>
            <a:pPr lvl="0" algn="ctr" defTabSz="822960">
              <a:lnSpc>
                <a:spcPct val="100000"/>
              </a:lnSpc>
              <a:buSzTx/>
              <a:defRPr/>
            </a:pPr>
            <a:r>
              <a:rPr lang="en-US" sz="1100" kern="0" dirty="0">
                <a:solidFill>
                  <a:prstClr val="white"/>
                </a:solidFill>
                <a:latin typeface="Segoe UI Semibold" panose="020B0702040204020203" pitchFamily="34" charset="0"/>
                <a:ea typeface="Arial" charset="0"/>
                <a:cs typeface="Segoe UI Semibold" panose="020B0702040204020203" pitchFamily="34" charset="0"/>
              </a:rPr>
              <a:t>Cognitive Services</a:t>
            </a:r>
          </a:p>
        </p:txBody>
      </p:sp>
      <p:grpSp>
        <p:nvGrpSpPr>
          <p:cNvPr id="94" name="Vision">
            <a:extLst>
              <a:ext uri="{FF2B5EF4-FFF2-40B4-BE49-F238E27FC236}">
                <a16:creationId xmlns:a16="http://schemas.microsoft.com/office/drawing/2014/main" id="{E017B34B-1975-46BF-B63C-B7636CAF4280}"/>
              </a:ext>
              <a:ext uri="{C183D7F6-B498-43B3-948B-1728B52AA6E4}">
                <adec:decorative xmlns:adec="http://schemas.microsoft.com/office/drawing/2017/decorative" val="1"/>
              </a:ext>
            </a:extLst>
          </p:cNvPr>
          <p:cNvGrpSpPr/>
          <p:nvPr/>
        </p:nvGrpSpPr>
        <p:grpSpPr>
          <a:xfrm>
            <a:off x="3227310" y="4885800"/>
            <a:ext cx="352649" cy="366082"/>
            <a:chOff x="5548028" y="2938515"/>
            <a:chExt cx="455215" cy="461879"/>
          </a:xfrm>
        </p:grpSpPr>
        <p:grpSp>
          <p:nvGrpSpPr>
            <p:cNvPr id="95" name="Group 94">
              <a:extLst>
                <a:ext uri="{FF2B5EF4-FFF2-40B4-BE49-F238E27FC236}">
                  <a16:creationId xmlns:a16="http://schemas.microsoft.com/office/drawing/2014/main" id="{72295559-A8F7-4875-87B6-E8336D889CC1}"/>
                </a:ext>
              </a:extLst>
            </p:cNvPr>
            <p:cNvGrpSpPr/>
            <p:nvPr/>
          </p:nvGrpSpPr>
          <p:grpSpPr>
            <a:xfrm>
              <a:off x="5548028" y="2938515"/>
              <a:ext cx="455215" cy="461879"/>
              <a:chOff x="5548028" y="2938515"/>
              <a:chExt cx="455215" cy="461879"/>
            </a:xfrm>
          </p:grpSpPr>
          <p:sp>
            <p:nvSpPr>
              <p:cNvPr id="115" name="Freeform: Shape 114">
                <a:extLst>
                  <a:ext uri="{FF2B5EF4-FFF2-40B4-BE49-F238E27FC236}">
                    <a16:creationId xmlns:a16="http://schemas.microsoft.com/office/drawing/2014/main" id="{32CEB33E-D24D-4A4C-B180-D9C6F35A0551}"/>
                  </a:ext>
                  <a:ext uri="{C183D7F6-B498-43B3-948B-1728B52AA6E4}">
                    <adec:decorative xmlns:adec="http://schemas.microsoft.com/office/drawing/2017/decorative" val="1"/>
                  </a:ext>
                </a:extLst>
              </p:cNvPr>
              <p:cNvSpPr/>
              <p:nvPr/>
            </p:nvSpPr>
            <p:spPr bwMode="auto">
              <a:xfrm rot="5400000">
                <a:off x="5548028" y="2938515"/>
                <a:ext cx="66840" cy="66840"/>
              </a:xfrm>
              <a:custGeom>
                <a:avLst/>
                <a:gdLst>
                  <a:gd name="connsiteX0" fmla="*/ 0 w 218507"/>
                  <a:gd name="connsiteY0" fmla="*/ 218507 h 218507"/>
                  <a:gd name="connsiteX1" fmla="*/ 0 w 218507"/>
                  <a:gd name="connsiteY1" fmla="*/ 172788 h 218507"/>
                  <a:gd name="connsiteX2" fmla="*/ 0 w 218507"/>
                  <a:gd name="connsiteY2" fmla="*/ 0 h 218507"/>
                  <a:gd name="connsiteX3" fmla="*/ 45719 w 218507"/>
                  <a:gd name="connsiteY3" fmla="*/ 0 h 218507"/>
                  <a:gd name="connsiteX4" fmla="*/ 45719 w 218507"/>
                  <a:gd name="connsiteY4" fmla="*/ 172788 h 218507"/>
                  <a:gd name="connsiteX5" fmla="*/ 218507 w 218507"/>
                  <a:gd name="connsiteY5" fmla="*/ 172788 h 218507"/>
                  <a:gd name="connsiteX6" fmla="*/ 218507 w 218507"/>
                  <a:gd name="connsiteY6" fmla="*/ 218507 h 218507"/>
                  <a:gd name="connsiteX7" fmla="*/ 45719 w 218507"/>
                  <a:gd name="connsiteY7" fmla="*/ 218507 h 218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507" h="218507">
                    <a:moveTo>
                      <a:pt x="0" y="218507"/>
                    </a:moveTo>
                    <a:lnTo>
                      <a:pt x="0" y="172788"/>
                    </a:lnTo>
                    <a:lnTo>
                      <a:pt x="0" y="0"/>
                    </a:lnTo>
                    <a:lnTo>
                      <a:pt x="45719" y="0"/>
                    </a:lnTo>
                    <a:lnTo>
                      <a:pt x="45719" y="172788"/>
                    </a:lnTo>
                    <a:lnTo>
                      <a:pt x="218507" y="172788"/>
                    </a:lnTo>
                    <a:lnTo>
                      <a:pt x="218507" y="218507"/>
                    </a:lnTo>
                    <a:lnTo>
                      <a:pt x="45719" y="218507"/>
                    </a:ln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6" name="Freeform: Shape 115">
                <a:extLst>
                  <a:ext uri="{FF2B5EF4-FFF2-40B4-BE49-F238E27FC236}">
                    <a16:creationId xmlns:a16="http://schemas.microsoft.com/office/drawing/2014/main" id="{3F40BCFD-C0A8-4F5A-ACBF-151DFCCF78AC}"/>
                  </a:ext>
                  <a:ext uri="{C183D7F6-B498-43B3-948B-1728B52AA6E4}">
                    <adec:decorative xmlns:adec="http://schemas.microsoft.com/office/drawing/2017/decorative" val="1"/>
                  </a:ext>
                </a:extLst>
              </p:cNvPr>
              <p:cNvSpPr/>
              <p:nvPr/>
            </p:nvSpPr>
            <p:spPr bwMode="auto">
              <a:xfrm rot="16200000" flipV="1">
                <a:off x="5548028" y="3333554"/>
                <a:ext cx="66840" cy="66840"/>
              </a:xfrm>
              <a:custGeom>
                <a:avLst/>
                <a:gdLst>
                  <a:gd name="connsiteX0" fmla="*/ 0 w 218507"/>
                  <a:gd name="connsiteY0" fmla="*/ 218507 h 218507"/>
                  <a:gd name="connsiteX1" fmla="*/ 0 w 218507"/>
                  <a:gd name="connsiteY1" fmla="*/ 172788 h 218507"/>
                  <a:gd name="connsiteX2" fmla="*/ 0 w 218507"/>
                  <a:gd name="connsiteY2" fmla="*/ 0 h 218507"/>
                  <a:gd name="connsiteX3" fmla="*/ 45719 w 218507"/>
                  <a:gd name="connsiteY3" fmla="*/ 0 h 218507"/>
                  <a:gd name="connsiteX4" fmla="*/ 45719 w 218507"/>
                  <a:gd name="connsiteY4" fmla="*/ 172788 h 218507"/>
                  <a:gd name="connsiteX5" fmla="*/ 218507 w 218507"/>
                  <a:gd name="connsiteY5" fmla="*/ 172788 h 218507"/>
                  <a:gd name="connsiteX6" fmla="*/ 218507 w 218507"/>
                  <a:gd name="connsiteY6" fmla="*/ 218507 h 218507"/>
                  <a:gd name="connsiteX7" fmla="*/ 45719 w 218507"/>
                  <a:gd name="connsiteY7" fmla="*/ 218507 h 218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507" h="218507">
                    <a:moveTo>
                      <a:pt x="0" y="218507"/>
                    </a:moveTo>
                    <a:lnTo>
                      <a:pt x="0" y="172788"/>
                    </a:lnTo>
                    <a:lnTo>
                      <a:pt x="0" y="0"/>
                    </a:lnTo>
                    <a:lnTo>
                      <a:pt x="45719" y="0"/>
                    </a:lnTo>
                    <a:lnTo>
                      <a:pt x="45719" y="172788"/>
                    </a:lnTo>
                    <a:lnTo>
                      <a:pt x="218507" y="172788"/>
                    </a:lnTo>
                    <a:lnTo>
                      <a:pt x="218507" y="218507"/>
                    </a:lnTo>
                    <a:lnTo>
                      <a:pt x="45719" y="218507"/>
                    </a:ln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7" name="Freeform: Shape 116">
                <a:extLst>
                  <a:ext uri="{FF2B5EF4-FFF2-40B4-BE49-F238E27FC236}">
                    <a16:creationId xmlns:a16="http://schemas.microsoft.com/office/drawing/2014/main" id="{D4575FAA-28DD-4CB0-A238-6C0C56452645}"/>
                  </a:ext>
                  <a:ext uri="{C183D7F6-B498-43B3-948B-1728B52AA6E4}">
                    <adec:decorative xmlns:adec="http://schemas.microsoft.com/office/drawing/2017/decorative" val="1"/>
                  </a:ext>
                </a:extLst>
              </p:cNvPr>
              <p:cNvSpPr/>
              <p:nvPr/>
            </p:nvSpPr>
            <p:spPr bwMode="auto">
              <a:xfrm rot="16200000" flipH="1">
                <a:off x="5936403" y="2938515"/>
                <a:ext cx="66840" cy="66840"/>
              </a:xfrm>
              <a:custGeom>
                <a:avLst/>
                <a:gdLst>
                  <a:gd name="connsiteX0" fmla="*/ 0 w 218507"/>
                  <a:gd name="connsiteY0" fmla="*/ 218507 h 218507"/>
                  <a:gd name="connsiteX1" fmla="*/ 0 w 218507"/>
                  <a:gd name="connsiteY1" fmla="*/ 172788 h 218507"/>
                  <a:gd name="connsiteX2" fmla="*/ 0 w 218507"/>
                  <a:gd name="connsiteY2" fmla="*/ 0 h 218507"/>
                  <a:gd name="connsiteX3" fmla="*/ 45719 w 218507"/>
                  <a:gd name="connsiteY3" fmla="*/ 0 h 218507"/>
                  <a:gd name="connsiteX4" fmla="*/ 45719 w 218507"/>
                  <a:gd name="connsiteY4" fmla="*/ 172788 h 218507"/>
                  <a:gd name="connsiteX5" fmla="*/ 218507 w 218507"/>
                  <a:gd name="connsiteY5" fmla="*/ 172788 h 218507"/>
                  <a:gd name="connsiteX6" fmla="*/ 218507 w 218507"/>
                  <a:gd name="connsiteY6" fmla="*/ 218507 h 218507"/>
                  <a:gd name="connsiteX7" fmla="*/ 45719 w 218507"/>
                  <a:gd name="connsiteY7" fmla="*/ 218507 h 218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507" h="218507">
                    <a:moveTo>
                      <a:pt x="0" y="218507"/>
                    </a:moveTo>
                    <a:lnTo>
                      <a:pt x="0" y="172788"/>
                    </a:lnTo>
                    <a:lnTo>
                      <a:pt x="0" y="0"/>
                    </a:lnTo>
                    <a:lnTo>
                      <a:pt x="45719" y="0"/>
                    </a:lnTo>
                    <a:lnTo>
                      <a:pt x="45719" y="172788"/>
                    </a:lnTo>
                    <a:lnTo>
                      <a:pt x="218507" y="172788"/>
                    </a:lnTo>
                    <a:lnTo>
                      <a:pt x="218507" y="218507"/>
                    </a:lnTo>
                    <a:lnTo>
                      <a:pt x="45719" y="218507"/>
                    </a:ln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8" name="Freeform: Shape 117">
                <a:extLst>
                  <a:ext uri="{FF2B5EF4-FFF2-40B4-BE49-F238E27FC236}">
                    <a16:creationId xmlns:a16="http://schemas.microsoft.com/office/drawing/2014/main" id="{4DE2D7EE-6C1F-4612-ADBF-746E9B815A9C}"/>
                  </a:ext>
                  <a:ext uri="{C183D7F6-B498-43B3-948B-1728B52AA6E4}">
                    <adec:decorative xmlns:adec="http://schemas.microsoft.com/office/drawing/2017/decorative" val="1"/>
                  </a:ext>
                </a:extLst>
              </p:cNvPr>
              <p:cNvSpPr/>
              <p:nvPr/>
            </p:nvSpPr>
            <p:spPr bwMode="auto">
              <a:xfrm rot="5400000" flipH="1" flipV="1">
                <a:off x="5936403" y="3333554"/>
                <a:ext cx="66840" cy="66840"/>
              </a:xfrm>
              <a:custGeom>
                <a:avLst/>
                <a:gdLst>
                  <a:gd name="connsiteX0" fmla="*/ 0 w 218507"/>
                  <a:gd name="connsiteY0" fmla="*/ 218507 h 218507"/>
                  <a:gd name="connsiteX1" fmla="*/ 0 w 218507"/>
                  <a:gd name="connsiteY1" fmla="*/ 172788 h 218507"/>
                  <a:gd name="connsiteX2" fmla="*/ 0 w 218507"/>
                  <a:gd name="connsiteY2" fmla="*/ 0 h 218507"/>
                  <a:gd name="connsiteX3" fmla="*/ 45719 w 218507"/>
                  <a:gd name="connsiteY3" fmla="*/ 0 h 218507"/>
                  <a:gd name="connsiteX4" fmla="*/ 45719 w 218507"/>
                  <a:gd name="connsiteY4" fmla="*/ 172788 h 218507"/>
                  <a:gd name="connsiteX5" fmla="*/ 218507 w 218507"/>
                  <a:gd name="connsiteY5" fmla="*/ 172788 h 218507"/>
                  <a:gd name="connsiteX6" fmla="*/ 218507 w 218507"/>
                  <a:gd name="connsiteY6" fmla="*/ 218507 h 218507"/>
                  <a:gd name="connsiteX7" fmla="*/ 45719 w 218507"/>
                  <a:gd name="connsiteY7" fmla="*/ 218507 h 218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507" h="218507">
                    <a:moveTo>
                      <a:pt x="0" y="218507"/>
                    </a:moveTo>
                    <a:lnTo>
                      <a:pt x="0" y="172788"/>
                    </a:lnTo>
                    <a:lnTo>
                      <a:pt x="0" y="0"/>
                    </a:lnTo>
                    <a:lnTo>
                      <a:pt x="45719" y="0"/>
                    </a:lnTo>
                    <a:lnTo>
                      <a:pt x="45719" y="172788"/>
                    </a:lnTo>
                    <a:lnTo>
                      <a:pt x="218507" y="172788"/>
                    </a:lnTo>
                    <a:lnTo>
                      <a:pt x="218507" y="218507"/>
                    </a:lnTo>
                    <a:lnTo>
                      <a:pt x="45719" y="218507"/>
                    </a:ln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96" name="Straight Connector 95">
              <a:extLst>
                <a:ext uri="{FF2B5EF4-FFF2-40B4-BE49-F238E27FC236}">
                  <a16:creationId xmlns:a16="http://schemas.microsoft.com/office/drawing/2014/main" id="{10C633C8-78BC-419F-8ECD-8C71A5667819}"/>
                </a:ext>
                <a:ext uri="{C183D7F6-B498-43B3-948B-1728B52AA6E4}">
                  <adec:decorative xmlns:adec="http://schemas.microsoft.com/office/drawing/2017/decorative" val="1"/>
                </a:ext>
              </a:extLst>
            </p:cNvPr>
            <p:cNvCxnSpPr>
              <a:cxnSpLocks/>
            </p:cNvCxnSpPr>
            <p:nvPr/>
          </p:nvCxnSpPr>
          <p:spPr>
            <a:xfrm>
              <a:off x="5766348" y="3250307"/>
              <a:ext cx="268" cy="72316"/>
            </a:xfrm>
            <a:prstGeom prst="line">
              <a:avLst/>
            </a:prstGeom>
            <a:noFill/>
            <a:ln w="9525" cap="rnd" cmpd="sng" algn="ctr">
              <a:solidFill>
                <a:srgbClr val="50E6FF"/>
              </a:solidFill>
              <a:prstDash val="sysDot"/>
              <a:headEnd type="none" w="lg" len="med"/>
              <a:tailEnd type="none" w="lg" len="med"/>
            </a:ln>
            <a:effectLst/>
          </p:spPr>
        </p:cxnSp>
        <p:cxnSp>
          <p:nvCxnSpPr>
            <p:cNvPr id="97" name="Straight Connector 96">
              <a:extLst>
                <a:ext uri="{FF2B5EF4-FFF2-40B4-BE49-F238E27FC236}">
                  <a16:creationId xmlns:a16="http://schemas.microsoft.com/office/drawing/2014/main" id="{21115647-3B21-4D90-BE4C-23E54A2CDD60}"/>
                </a:ext>
                <a:ext uri="{C183D7F6-B498-43B3-948B-1728B52AA6E4}">
                  <adec:decorative xmlns:adec="http://schemas.microsoft.com/office/drawing/2017/decorative" val="1"/>
                </a:ext>
              </a:extLst>
            </p:cNvPr>
            <p:cNvCxnSpPr>
              <a:cxnSpLocks/>
              <a:endCxn id="108" idx="2"/>
            </p:cNvCxnSpPr>
            <p:nvPr/>
          </p:nvCxnSpPr>
          <p:spPr>
            <a:xfrm>
              <a:off x="5774393" y="3022477"/>
              <a:ext cx="25349" cy="145036"/>
            </a:xfrm>
            <a:prstGeom prst="line">
              <a:avLst/>
            </a:prstGeom>
            <a:noFill/>
            <a:ln w="9525" cap="rnd" cmpd="sng" algn="ctr">
              <a:solidFill>
                <a:srgbClr val="50E6FF"/>
              </a:solidFill>
              <a:prstDash val="sysDot"/>
              <a:headEnd type="none" w="lg" len="med"/>
              <a:tailEnd type="none" w="lg" len="med"/>
            </a:ln>
            <a:effectLst/>
          </p:spPr>
        </p:cxnSp>
        <p:cxnSp>
          <p:nvCxnSpPr>
            <p:cNvPr id="98" name="Straight Connector 97">
              <a:extLst>
                <a:ext uri="{FF2B5EF4-FFF2-40B4-BE49-F238E27FC236}">
                  <a16:creationId xmlns:a16="http://schemas.microsoft.com/office/drawing/2014/main" id="{2ACC0CF5-1E44-410F-B26C-E6510C4714DE}"/>
                </a:ext>
                <a:ext uri="{C183D7F6-B498-43B3-948B-1728B52AA6E4}">
                  <adec:decorative xmlns:adec="http://schemas.microsoft.com/office/drawing/2017/decorative" val="1"/>
                </a:ext>
              </a:extLst>
            </p:cNvPr>
            <p:cNvCxnSpPr>
              <a:cxnSpLocks/>
              <a:stCxn id="113" idx="1"/>
            </p:cNvCxnSpPr>
            <p:nvPr/>
          </p:nvCxnSpPr>
          <p:spPr>
            <a:xfrm flipH="1">
              <a:off x="5687889" y="3064353"/>
              <a:ext cx="190122" cy="1792"/>
            </a:xfrm>
            <a:prstGeom prst="line">
              <a:avLst/>
            </a:prstGeom>
            <a:noFill/>
            <a:ln w="9525" cap="rnd" cmpd="sng" algn="ctr">
              <a:solidFill>
                <a:srgbClr val="50E6FF"/>
              </a:solidFill>
              <a:prstDash val="sysDot"/>
              <a:headEnd type="none" w="lg" len="med"/>
              <a:tailEnd type="none" w="lg" len="med"/>
            </a:ln>
            <a:effectLst/>
          </p:spPr>
        </p:cxnSp>
        <p:cxnSp>
          <p:nvCxnSpPr>
            <p:cNvPr id="99" name="Straight Connector 98">
              <a:extLst>
                <a:ext uri="{FF2B5EF4-FFF2-40B4-BE49-F238E27FC236}">
                  <a16:creationId xmlns:a16="http://schemas.microsoft.com/office/drawing/2014/main" id="{8E659BCE-82C6-4C4E-8BD8-AB5C461FD2CF}"/>
                </a:ext>
                <a:ext uri="{C183D7F6-B498-43B3-948B-1728B52AA6E4}">
                  <adec:decorative xmlns:adec="http://schemas.microsoft.com/office/drawing/2017/decorative" val="1"/>
                </a:ext>
              </a:extLst>
            </p:cNvPr>
            <p:cNvCxnSpPr>
              <a:cxnSpLocks/>
              <a:stCxn id="108" idx="0"/>
              <a:endCxn id="114" idx="2"/>
            </p:cNvCxnSpPr>
            <p:nvPr/>
          </p:nvCxnSpPr>
          <p:spPr>
            <a:xfrm flipH="1" flipV="1">
              <a:off x="5666912" y="3087123"/>
              <a:ext cx="132830" cy="38433"/>
            </a:xfrm>
            <a:prstGeom prst="line">
              <a:avLst/>
            </a:prstGeom>
            <a:noFill/>
            <a:ln w="9525" cap="rnd" cmpd="sng" algn="ctr">
              <a:solidFill>
                <a:srgbClr val="50E6FF"/>
              </a:solidFill>
              <a:prstDash val="sysDot"/>
              <a:headEnd type="none" w="lg" len="med"/>
              <a:tailEnd type="none" w="lg" len="med"/>
            </a:ln>
            <a:effectLst/>
          </p:spPr>
        </p:cxnSp>
        <p:cxnSp>
          <p:nvCxnSpPr>
            <p:cNvPr id="100" name="Straight Connector 99">
              <a:extLst>
                <a:ext uri="{FF2B5EF4-FFF2-40B4-BE49-F238E27FC236}">
                  <a16:creationId xmlns:a16="http://schemas.microsoft.com/office/drawing/2014/main" id="{F90507E4-1C05-4C0E-BD2C-05093EF8EA9F}"/>
                </a:ext>
                <a:ext uri="{C183D7F6-B498-43B3-948B-1728B52AA6E4}">
                  <adec:decorative xmlns:adec="http://schemas.microsoft.com/office/drawing/2017/decorative" val="1"/>
                </a:ext>
              </a:extLst>
            </p:cNvPr>
            <p:cNvCxnSpPr>
              <a:cxnSpLocks/>
            </p:cNvCxnSpPr>
            <p:nvPr/>
          </p:nvCxnSpPr>
          <p:spPr>
            <a:xfrm flipV="1">
              <a:off x="5799741" y="3072522"/>
              <a:ext cx="69901" cy="26362"/>
            </a:xfrm>
            <a:prstGeom prst="line">
              <a:avLst/>
            </a:prstGeom>
            <a:noFill/>
            <a:ln w="9525" cap="rnd" cmpd="sng" algn="ctr">
              <a:solidFill>
                <a:srgbClr val="50E6FF"/>
              </a:solidFill>
              <a:prstDash val="sysDot"/>
              <a:headEnd type="none" w="lg" len="med"/>
              <a:tailEnd type="none" w="lg" len="med"/>
            </a:ln>
            <a:effectLst/>
          </p:spPr>
        </p:cxnSp>
        <p:cxnSp>
          <p:nvCxnSpPr>
            <p:cNvPr id="101" name="Straight Connector 100">
              <a:extLst>
                <a:ext uri="{FF2B5EF4-FFF2-40B4-BE49-F238E27FC236}">
                  <a16:creationId xmlns:a16="http://schemas.microsoft.com/office/drawing/2014/main" id="{F40AC562-C282-47C8-9A3D-AE88FE15FDFD}"/>
                </a:ext>
                <a:ext uri="{C183D7F6-B498-43B3-948B-1728B52AA6E4}">
                  <adec:decorative xmlns:adec="http://schemas.microsoft.com/office/drawing/2017/decorative" val="1"/>
                </a:ext>
              </a:extLst>
            </p:cNvPr>
            <p:cNvCxnSpPr>
              <a:cxnSpLocks/>
            </p:cNvCxnSpPr>
            <p:nvPr/>
          </p:nvCxnSpPr>
          <p:spPr>
            <a:xfrm flipH="1">
              <a:off x="5672166" y="3142233"/>
              <a:ext cx="76680" cy="47585"/>
            </a:xfrm>
            <a:prstGeom prst="line">
              <a:avLst/>
            </a:prstGeom>
            <a:noFill/>
            <a:ln w="9525" cap="rnd" cmpd="sng" algn="ctr">
              <a:solidFill>
                <a:srgbClr val="50E6FF"/>
              </a:solidFill>
              <a:prstDash val="sysDot"/>
              <a:headEnd type="none" w="lg" len="med"/>
              <a:tailEnd type="none" w="lg" len="med"/>
            </a:ln>
            <a:effectLst/>
          </p:spPr>
        </p:cxnSp>
        <p:cxnSp>
          <p:nvCxnSpPr>
            <p:cNvPr id="102" name="Straight Connector 101">
              <a:extLst>
                <a:ext uri="{FF2B5EF4-FFF2-40B4-BE49-F238E27FC236}">
                  <a16:creationId xmlns:a16="http://schemas.microsoft.com/office/drawing/2014/main" id="{5F1343FE-AD7C-4AB7-9FD6-4C150E5F9DCE}"/>
                </a:ext>
                <a:ext uri="{C183D7F6-B498-43B3-948B-1728B52AA6E4}">
                  <adec:decorative xmlns:adec="http://schemas.microsoft.com/office/drawing/2017/decorative" val="1"/>
                </a:ext>
              </a:extLst>
            </p:cNvPr>
            <p:cNvCxnSpPr>
              <a:cxnSpLocks/>
            </p:cNvCxnSpPr>
            <p:nvPr/>
          </p:nvCxnSpPr>
          <p:spPr>
            <a:xfrm>
              <a:off x="5792962" y="3145048"/>
              <a:ext cx="76680" cy="47585"/>
            </a:xfrm>
            <a:prstGeom prst="line">
              <a:avLst/>
            </a:prstGeom>
            <a:noFill/>
            <a:ln w="9525" cap="rnd" cmpd="sng" algn="ctr">
              <a:solidFill>
                <a:srgbClr val="50E6FF"/>
              </a:solidFill>
              <a:prstDash val="sysDot"/>
              <a:headEnd type="none" w="lg" len="med"/>
              <a:tailEnd type="none" w="lg" len="med"/>
            </a:ln>
            <a:effectLst/>
          </p:spPr>
        </p:cxnSp>
        <p:cxnSp>
          <p:nvCxnSpPr>
            <p:cNvPr id="103" name="Straight Connector 102">
              <a:extLst>
                <a:ext uri="{FF2B5EF4-FFF2-40B4-BE49-F238E27FC236}">
                  <a16:creationId xmlns:a16="http://schemas.microsoft.com/office/drawing/2014/main" id="{6483B4C5-0445-44C3-B122-8861503E966D}"/>
                </a:ext>
                <a:ext uri="{C183D7F6-B498-43B3-948B-1728B52AA6E4}">
                  <adec:decorative xmlns:adec="http://schemas.microsoft.com/office/drawing/2017/decorative" val="1"/>
                </a:ext>
              </a:extLst>
            </p:cNvPr>
            <p:cNvCxnSpPr>
              <a:cxnSpLocks/>
              <a:stCxn id="107" idx="1"/>
            </p:cNvCxnSpPr>
            <p:nvPr/>
          </p:nvCxnSpPr>
          <p:spPr>
            <a:xfrm flipH="1" flipV="1">
              <a:off x="5681745" y="3220382"/>
              <a:ext cx="76680" cy="19901"/>
            </a:xfrm>
            <a:prstGeom prst="line">
              <a:avLst/>
            </a:prstGeom>
            <a:noFill/>
            <a:ln w="9525" cap="rnd" cmpd="sng" algn="ctr">
              <a:solidFill>
                <a:srgbClr val="50E6FF"/>
              </a:solidFill>
              <a:prstDash val="sysDot"/>
              <a:headEnd type="none" w="lg" len="med"/>
              <a:tailEnd type="none" w="lg" len="med"/>
            </a:ln>
            <a:effectLst/>
          </p:spPr>
        </p:cxnSp>
        <p:cxnSp>
          <p:nvCxnSpPr>
            <p:cNvPr id="104" name="Straight Connector 103">
              <a:extLst>
                <a:ext uri="{FF2B5EF4-FFF2-40B4-BE49-F238E27FC236}">
                  <a16:creationId xmlns:a16="http://schemas.microsoft.com/office/drawing/2014/main" id="{0AC461EF-CDB4-4302-9674-5CCC8FD547D0}"/>
                </a:ext>
                <a:ext uri="{C183D7F6-B498-43B3-948B-1728B52AA6E4}">
                  <adec:decorative xmlns:adec="http://schemas.microsoft.com/office/drawing/2017/decorative" val="1"/>
                </a:ext>
              </a:extLst>
            </p:cNvPr>
            <p:cNvCxnSpPr>
              <a:cxnSpLocks/>
              <a:stCxn id="107" idx="3"/>
            </p:cNvCxnSpPr>
            <p:nvPr/>
          </p:nvCxnSpPr>
          <p:spPr>
            <a:xfrm flipV="1">
              <a:off x="5800381" y="3223197"/>
              <a:ext cx="78840" cy="17087"/>
            </a:xfrm>
            <a:prstGeom prst="line">
              <a:avLst/>
            </a:prstGeom>
            <a:noFill/>
            <a:ln w="9525" cap="rnd" cmpd="sng" algn="ctr">
              <a:solidFill>
                <a:srgbClr val="50E6FF"/>
              </a:solidFill>
              <a:prstDash val="sysDot"/>
              <a:headEnd type="none" w="lg" len="med"/>
              <a:tailEnd type="none" w="lg" len="med"/>
            </a:ln>
            <a:effectLst/>
          </p:spPr>
        </p:cxnSp>
        <p:grpSp>
          <p:nvGrpSpPr>
            <p:cNvPr id="105" name="Group 104">
              <a:extLst>
                <a:ext uri="{FF2B5EF4-FFF2-40B4-BE49-F238E27FC236}">
                  <a16:creationId xmlns:a16="http://schemas.microsoft.com/office/drawing/2014/main" id="{02B9C9F8-ADFD-49D1-8121-6E67DA523700}"/>
                </a:ext>
              </a:extLst>
            </p:cNvPr>
            <p:cNvGrpSpPr/>
            <p:nvPr/>
          </p:nvGrpSpPr>
          <p:grpSpPr>
            <a:xfrm>
              <a:off x="5645933" y="2971785"/>
              <a:ext cx="274035" cy="404067"/>
              <a:chOff x="5636354" y="2960513"/>
              <a:chExt cx="274035" cy="404067"/>
            </a:xfrm>
          </p:grpSpPr>
          <p:sp>
            <p:nvSpPr>
              <p:cNvPr id="106" name="Rectangle 105">
                <a:extLst>
                  <a:ext uri="{FF2B5EF4-FFF2-40B4-BE49-F238E27FC236}">
                    <a16:creationId xmlns:a16="http://schemas.microsoft.com/office/drawing/2014/main" id="{A61A0ED6-33C5-45C3-A871-979F63888777}"/>
                  </a:ext>
                  <a:ext uri="{C183D7F6-B498-43B3-948B-1728B52AA6E4}">
                    <adec:decorative xmlns:adec="http://schemas.microsoft.com/office/drawing/2017/decorative" val="1"/>
                  </a:ext>
                </a:extLst>
              </p:cNvPr>
              <p:cNvSpPr/>
              <p:nvPr/>
            </p:nvSpPr>
            <p:spPr bwMode="auto">
              <a:xfrm>
                <a:off x="5757785" y="3322623"/>
                <a:ext cx="41957" cy="41957"/>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7" name="Rectangle 106">
                <a:extLst>
                  <a:ext uri="{FF2B5EF4-FFF2-40B4-BE49-F238E27FC236}">
                    <a16:creationId xmlns:a16="http://schemas.microsoft.com/office/drawing/2014/main" id="{56CB8AE9-B43B-4387-8F20-AAD90BC0E297}"/>
                  </a:ext>
                  <a:ext uri="{C183D7F6-B498-43B3-948B-1728B52AA6E4}">
                    <adec:decorative xmlns:adec="http://schemas.microsoft.com/office/drawing/2017/decorative" val="1"/>
                  </a:ext>
                </a:extLst>
              </p:cNvPr>
              <p:cNvSpPr/>
              <p:nvPr/>
            </p:nvSpPr>
            <p:spPr bwMode="auto">
              <a:xfrm>
                <a:off x="5748846" y="3208033"/>
                <a:ext cx="41957" cy="41957"/>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8" name="Rectangle 107">
                <a:extLst>
                  <a:ext uri="{FF2B5EF4-FFF2-40B4-BE49-F238E27FC236}">
                    <a16:creationId xmlns:a16="http://schemas.microsoft.com/office/drawing/2014/main" id="{52A2393C-F907-4B09-A4B0-E6960348BE89}"/>
                  </a:ext>
                  <a:ext uri="{C183D7F6-B498-43B3-948B-1728B52AA6E4}">
                    <adec:decorative xmlns:adec="http://schemas.microsoft.com/office/drawing/2017/decorative" val="1"/>
                  </a:ext>
                </a:extLst>
              </p:cNvPr>
              <p:cNvSpPr/>
              <p:nvPr/>
            </p:nvSpPr>
            <p:spPr bwMode="auto">
              <a:xfrm>
                <a:off x="5769184" y="3114284"/>
                <a:ext cx="41957" cy="41957"/>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9" name="Rectangle 108">
                <a:extLst>
                  <a:ext uri="{FF2B5EF4-FFF2-40B4-BE49-F238E27FC236}">
                    <a16:creationId xmlns:a16="http://schemas.microsoft.com/office/drawing/2014/main" id="{0634825A-0B78-4AA1-9A2D-AC8EC24A3817}"/>
                  </a:ext>
                  <a:ext uri="{C183D7F6-B498-43B3-948B-1728B52AA6E4}">
                    <adec:decorative xmlns:adec="http://schemas.microsoft.com/office/drawing/2017/decorative" val="1"/>
                  </a:ext>
                </a:extLst>
              </p:cNvPr>
              <p:cNvSpPr/>
              <p:nvPr/>
            </p:nvSpPr>
            <p:spPr bwMode="auto">
              <a:xfrm>
                <a:off x="5868432" y="3188537"/>
                <a:ext cx="41957" cy="41957"/>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0" name="Rectangle 109">
                <a:extLst>
                  <a:ext uri="{FF2B5EF4-FFF2-40B4-BE49-F238E27FC236}">
                    <a16:creationId xmlns:a16="http://schemas.microsoft.com/office/drawing/2014/main" id="{5B08E250-3425-4E8F-8A33-B03C846E55D0}"/>
                  </a:ext>
                  <a:ext uri="{C183D7F6-B498-43B3-948B-1728B52AA6E4}">
                    <adec:decorative xmlns:adec="http://schemas.microsoft.com/office/drawing/2017/decorative" val="1"/>
                  </a:ext>
                </a:extLst>
              </p:cNvPr>
              <p:cNvSpPr/>
              <p:nvPr/>
            </p:nvSpPr>
            <p:spPr bwMode="auto">
              <a:xfrm>
                <a:off x="5636354" y="3188204"/>
                <a:ext cx="41957" cy="41957"/>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11" name="Group 110">
                <a:extLst>
                  <a:ext uri="{FF2B5EF4-FFF2-40B4-BE49-F238E27FC236}">
                    <a16:creationId xmlns:a16="http://schemas.microsoft.com/office/drawing/2014/main" id="{2565C522-5739-4424-82F3-321F94FBFAB6}"/>
                  </a:ext>
                </a:extLst>
              </p:cNvPr>
              <p:cNvGrpSpPr/>
              <p:nvPr/>
            </p:nvGrpSpPr>
            <p:grpSpPr>
              <a:xfrm>
                <a:off x="5636354" y="2960513"/>
                <a:ext cx="274035" cy="115338"/>
                <a:chOff x="5636354" y="2960513"/>
                <a:chExt cx="274035" cy="115338"/>
              </a:xfrm>
            </p:grpSpPr>
            <p:sp>
              <p:nvSpPr>
                <p:cNvPr id="112" name="Rectangle 111">
                  <a:extLst>
                    <a:ext uri="{FF2B5EF4-FFF2-40B4-BE49-F238E27FC236}">
                      <a16:creationId xmlns:a16="http://schemas.microsoft.com/office/drawing/2014/main" id="{8BBE2FB1-C65D-4E30-9F24-EC889BEEF3EA}"/>
                    </a:ext>
                    <a:ext uri="{C183D7F6-B498-43B3-948B-1728B52AA6E4}">
                      <adec:decorative xmlns:adec="http://schemas.microsoft.com/office/drawing/2017/decorative" val="1"/>
                    </a:ext>
                  </a:extLst>
                </p:cNvPr>
                <p:cNvSpPr/>
                <p:nvPr/>
              </p:nvSpPr>
              <p:spPr bwMode="auto">
                <a:xfrm>
                  <a:off x="5748846" y="2960513"/>
                  <a:ext cx="41957" cy="41957"/>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3" name="Rectangle 112">
                  <a:extLst>
                    <a:ext uri="{FF2B5EF4-FFF2-40B4-BE49-F238E27FC236}">
                      <a16:creationId xmlns:a16="http://schemas.microsoft.com/office/drawing/2014/main" id="{26042FB7-93A9-449C-885A-75CD79DF1CBF}"/>
                    </a:ext>
                    <a:ext uri="{C183D7F6-B498-43B3-948B-1728B52AA6E4}">
                      <adec:decorative xmlns:adec="http://schemas.microsoft.com/office/drawing/2017/decorative" val="1"/>
                    </a:ext>
                  </a:extLst>
                </p:cNvPr>
                <p:cNvSpPr/>
                <p:nvPr/>
              </p:nvSpPr>
              <p:spPr bwMode="auto">
                <a:xfrm>
                  <a:off x="5868432" y="3032102"/>
                  <a:ext cx="41957" cy="41957"/>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4" name="Rectangle 113">
                  <a:extLst>
                    <a:ext uri="{FF2B5EF4-FFF2-40B4-BE49-F238E27FC236}">
                      <a16:creationId xmlns:a16="http://schemas.microsoft.com/office/drawing/2014/main" id="{98F88E2E-A857-4ED3-B8EC-BC5AEFEE5D98}"/>
                    </a:ext>
                    <a:ext uri="{C183D7F6-B498-43B3-948B-1728B52AA6E4}">
                      <adec:decorative xmlns:adec="http://schemas.microsoft.com/office/drawing/2017/decorative" val="1"/>
                    </a:ext>
                  </a:extLst>
                </p:cNvPr>
                <p:cNvSpPr/>
                <p:nvPr/>
              </p:nvSpPr>
              <p:spPr bwMode="auto">
                <a:xfrm>
                  <a:off x="5636354" y="3033894"/>
                  <a:ext cx="41957" cy="41957"/>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sp>
        <p:nvSpPr>
          <p:cNvPr id="54" name="Content Placeholder 53">
            <a:extLst>
              <a:ext uri="{FF2B5EF4-FFF2-40B4-BE49-F238E27FC236}">
                <a16:creationId xmlns:a16="http://schemas.microsoft.com/office/drawing/2014/main" id="{B0F435A8-4113-4EF9-A7BC-3BE330BC5127}"/>
              </a:ext>
            </a:extLst>
          </p:cNvPr>
          <p:cNvSpPr>
            <a:spLocks noGrp="1"/>
          </p:cNvSpPr>
          <p:nvPr>
            <p:ph sz="quarter" idx="30"/>
          </p:nvPr>
        </p:nvSpPr>
        <p:spPr>
          <a:xfrm>
            <a:off x="2864155" y="5313505"/>
            <a:ext cx="1052293" cy="307777"/>
          </a:xfrm>
        </p:spPr>
        <p:txBody>
          <a:bodyPr/>
          <a:lstStyle/>
          <a:p>
            <a:pPr lvl="0" algn="ctr" defTabSz="932742">
              <a:lnSpc>
                <a:spcPct val="100000"/>
              </a:lnSpc>
              <a:buSzTx/>
              <a:defRPr/>
            </a:pPr>
            <a:r>
              <a:rPr lang="en-US" sz="1000" b="1" kern="0" dirty="0">
                <a:solidFill>
                  <a:prstClr val="white"/>
                </a:solidFill>
                <a:latin typeface="Segoe UI Semibold" panose="020B0702040204020203" pitchFamily="34" charset="0"/>
                <a:cs typeface="Segoe UI Semibold" panose="020B0702040204020203" pitchFamily="34" charset="0"/>
              </a:rPr>
              <a:t>Computer Vision</a:t>
            </a:r>
            <a:endParaRPr lang="en-US" sz="1000" kern="0" dirty="0">
              <a:solidFill>
                <a:prstClr val="white"/>
              </a:solidFill>
              <a:cs typeface="Segoe UI Semibold" panose="020B0702040204020203" pitchFamily="34" charset="0"/>
            </a:endParaRPr>
          </a:p>
        </p:txBody>
      </p:sp>
      <p:grpSp>
        <p:nvGrpSpPr>
          <p:cNvPr id="6" name="Group 5">
            <a:extLst>
              <a:ext uri="{FF2B5EF4-FFF2-40B4-BE49-F238E27FC236}">
                <a16:creationId xmlns:a16="http://schemas.microsoft.com/office/drawing/2014/main" id="{A8DF7185-1294-46BF-B35D-6D8DCBFE77A8}"/>
              </a:ext>
              <a:ext uri="{C183D7F6-B498-43B3-948B-1728B52AA6E4}">
                <adec:decorative xmlns:adec="http://schemas.microsoft.com/office/drawing/2017/decorative" val="1"/>
              </a:ext>
            </a:extLst>
          </p:cNvPr>
          <p:cNvGrpSpPr/>
          <p:nvPr/>
        </p:nvGrpSpPr>
        <p:grpSpPr>
          <a:xfrm>
            <a:off x="5300058" y="4875572"/>
            <a:ext cx="389565" cy="325609"/>
            <a:chOff x="5135117" y="4566359"/>
            <a:chExt cx="389565" cy="325609"/>
          </a:xfrm>
        </p:grpSpPr>
        <p:sp>
          <p:nvSpPr>
            <p:cNvPr id="311" name="Rectangle: Rounded Corners 310">
              <a:extLst>
                <a:ext uri="{FF2B5EF4-FFF2-40B4-BE49-F238E27FC236}">
                  <a16:creationId xmlns:a16="http://schemas.microsoft.com/office/drawing/2014/main" id="{28D7B1B0-DC4F-42DB-A7D1-DDA341CA627E}"/>
                </a:ext>
                <a:ext uri="{C183D7F6-B498-43B3-948B-1728B52AA6E4}">
                  <adec:decorative xmlns:adec="http://schemas.microsoft.com/office/drawing/2017/decorative" val="1"/>
                </a:ext>
              </a:extLst>
            </p:cNvPr>
            <p:cNvSpPr/>
            <p:nvPr/>
          </p:nvSpPr>
          <p:spPr bwMode="auto">
            <a:xfrm>
              <a:off x="5276793" y="4629791"/>
              <a:ext cx="15565" cy="197691"/>
            </a:xfrm>
            <a:prstGeom prst="roundRect">
              <a:avLst>
                <a:gd name="adj" fmla="val 50000"/>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p>
              <a:pPr marL="0" marR="0" lvl="0" indent="0" algn="l" defTabSz="83922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2" name="Rectangle: Rounded Corners 311">
              <a:extLst>
                <a:ext uri="{FF2B5EF4-FFF2-40B4-BE49-F238E27FC236}">
                  <a16:creationId xmlns:a16="http://schemas.microsoft.com/office/drawing/2014/main" id="{35A90CE3-A509-44AB-8C34-3B4DA7E29977}"/>
                </a:ext>
                <a:ext uri="{C183D7F6-B498-43B3-948B-1728B52AA6E4}">
                  <adec:decorative xmlns:adec="http://schemas.microsoft.com/office/drawing/2017/decorative" val="1"/>
                </a:ext>
              </a:extLst>
            </p:cNvPr>
            <p:cNvSpPr/>
            <p:nvPr/>
          </p:nvSpPr>
          <p:spPr bwMode="auto">
            <a:xfrm>
              <a:off x="5322522" y="4566359"/>
              <a:ext cx="15565" cy="325609"/>
            </a:xfrm>
            <a:prstGeom prst="roundRect">
              <a:avLst>
                <a:gd name="adj" fmla="val 50000"/>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p>
              <a:pPr marL="0" marR="0" lvl="0" indent="0" algn="l" defTabSz="83922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3" name="Rectangle: Rounded Corners 312">
              <a:extLst>
                <a:ext uri="{FF2B5EF4-FFF2-40B4-BE49-F238E27FC236}">
                  <a16:creationId xmlns:a16="http://schemas.microsoft.com/office/drawing/2014/main" id="{7FF33921-4797-4E25-A321-BD538F062D06}"/>
                </a:ext>
                <a:ext uri="{C183D7F6-B498-43B3-948B-1728B52AA6E4}">
                  <adec:decorative xmlns:adec="http://schemas.microsoft.com/office/drawing/2017/decorative" val="1"/>
                </a:ext>
              </a:extLst>
            </p:cNvPr>
            <p:cNvSpPr/>
            <p:nvPr/>
          </p:nvSpPr>
          <p:spPr bwMode="auto">
            <a:xfrm>
              <a:off x="5368818" y="4629791"/>
              <a:ext cx="15565" cy="197691"/>
            </a:xfrm>
            <a:prstGeom prst="roundRect">
              <a:avLst>
                <a:gd name="adj" fmla="val 50000"/>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p>
              <a:pPr marL="0" marR="0" lvl="0" indent="0" algn="l" defTabSz="83922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4" name="Rectangle: Rounded Corners 313">
              <a:extLst>
                <a:ext uri="{FF2B5EF4-FFF2-40B4-BE49-F238E27FC236}">
                  <a16:creationId xmlns:a16="http://schemas.microsoft.com/office/drawing/2014/main" id="{8633D1A3-DE62-4BCC-9DC0-F703F66F3168}"/>
                </a:ext>
                <a:ext uri="{C183D7F6-B498-43B3-948B-1728B52AA6E4}">
                  <adec:decorative xmlns:adec="http://schemas.microsoft.com/office/drawing/2017/decorative" val="1"/>
                </a:ext>
              </a:extLst>
            </p:cNvPr>
            <p:cNvSpPr/>
            <p:nvPr/>
          </p:nvSpPr>
          <p:spPr bwMode="auto">
            <a:xfrm>
              <a:off x="5135117" y="4714585"/>
              <a:ext cx="16281" cy="34887"/>
            </a:xfrm>
            <a:prstGeom prst="roundRect">
              <a:avLst>
                <a:gd name="adj" fmla="val 50000"/>
              </a:avLst>
            </a:prstGeom>
            <a:solidFill>
              <a:srgbClr val="0680E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p>
              <a:pPr marL="0" marR="0" lvl="0" indent="0" algn="l" defTabSz="83922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5" name="Rectangle: Rounded Corners 314">
              <a:extLst>
                <a:ext uri="{FF2B5EF4-FFF2-40B4-BE49-F238E27FC236}">
                  <a16:creationId xmlns:a16="http://schemas.microsoft.com/office/drawing/2014/main" id="{104F676C-AA1D-456D-8978-AD573B6CC8C0}"/>
                </a:ext>
                <a:ext uri="{C183D7F6-B498-43B3-948B-1728B52AA6E4}">
                  <adec:decorative xmlns:adec="http://schemas.microsoft.com/office/drawing/2017/decorative" val="1"/>
                </a:ext>
              </a:extLst>
            </p:cNvPr>
            <p:cNvSpPr/>
            <p:nvPr/>
          </p:nvSpPr>
          <p:spPr bwMode="auto">
            <a:xfrm>
              <a:off x="5182113" y="4702956"/>
              <a:ext cx="15565" cy="58144"/>
            </a:xfrm>
            <a:prstGeom prst="roundRect">
              <a:avLst>
                <a:gd name="adj" fmla="val 50000"/>
              </a:avLst>
            </a:prstGeom>
            <a:solidFill>
              <a:srgbClr val="0278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p>
              <a:pPr marL="0" marR="0" lvl="0" indent="0" algn="l" defTabSz="83922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7" name="Rectangle: Rounded Corners 316">
              <a:extLst>
                <a:ext uri="{FF2B5EF4-FFF2-40B4-BE49-F238E27FC236}">
                  <a16:creationId xmlns:a16="http://schemas.microsoft.com/office/drawing/2014/main" id="{EC9D1E00-8316-462F-9C83-5EF17E3017CD}"/>
                </a:ext>
                <a:ext uri="{C183D7F6-B498-43B3-948B-1728B52AA6E4}">
                  <adec:decorative xmlns:adec="http://schemas.microsoft.com/office/drawing/2017/decorative" val="1"/>
                </a:ext>
              </a:extLst>
            </p:cNvPr>
            <p:cNvSpPr/>
            <p:nvPr/>
          </p:nvSpPr>
          <p:spPr bwMode="auto">
            <a:xfrm>
              <a:off x="5228393" y="4679698"/>
              <a:ext cx="15565" cy="104660"/>
            </a:xfrm>
            <a:prstGeom prst="roundRect">
              <a:avLst>
                <a:gd name="adj" fmla="val 50000"/>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p>
              <a:pPr marL="0" marR="0" lvl="0" indent="0" algn="l" defTabSz="83922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8" name="Rectangle: Rounded Corners 317">
              <a:extLst>
                <a:ext uri="{FF2B5EF4-FFF2-40B4-BE49-F238E27FC236}">
                  <a16:creationId xmlns:a16="http://schemas.microsoft.com/office/drawing/2014/main" id="{747BD016-25CF-4559-BE46-B0EBC183ED08}"/>
                </a:ext>
                <a:ext uri="{C183D7F6-B498-43B3-948B-1728B52AA6E4}">
                  <adec:decorative xmlns:adec="http://schemas.microsoft.com/office/drawing/2017/decorative" val="1"/>
                </a:ext>
              </a:extLst>
            </p:cNvPr>
            <p:cNvSpPr/>
            <p:nvPr/>
          </p:nvSpPr>
          <p:spPr bwMode="auto">
            <a:xfrm>
              <a:off x="5417671" y="4679698"/>
              <a:ext cx="15565" cy="104660"/>
            </a:xfrm>
            <a:prstGeom prst="roundRect">
              <a:avLst>
                <a:gd name="adj" fmla="val 50000"/>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p>
              <a:pPr marL="0" marR="0" lvl="0" indent="0" algn="l" defTabSz="83922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9" name="Rectangle: Rounded Corners 318">
              <a:extLst>
                <a:ext uri="{FF2B5EF4-FFF2-40B4-BE49-F238E27FC236}">
                  <a16:creationId xmlns:a16="http://schemas.microsoft.com/office/drawing/2014/main" id="{EBEAFA6F-607C-4093-BF85-3A5FEE3F81BB}"/>
                </a:ext>
                <a:ext uri="{C183D7F6-B498-43B3-948B-1728B52AA6E4}">
                  <adec:decorative xmlns:adec="http://schemas.microsoft.com/office/drawing/2017/decorative" val="1"/>
                </a:ext>
              </a:extLst>
            </p:cNvPr>
            <p:cNvSpPr/>
            <p:nvPr/>
          </p:nvSpPr>
          <p:spPr bwMode="auto">
            <a:xfrm>
              <a:off x="5458741" y="4702956"/>
              <a:ext cx="15565" cy="58144"/>
            </a:xfrm>
            <a:prstGeom prst="roundRect">
              <a:avLst>
                <a:gd name="adj" fmla="val 50000"/>
              </a:avLst>
            </a:prstGeom>
            <a:solidFill>
              <a:srgbClr val="0278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p>
              <a:pPr marL="0" marR="0" lvl="0" indent="0" algn="l" defTabSz="83922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0" name="Rectangle: Rounded Corners 319">
              <a:extLst>
                <a:ext uri="{FF2B5EF4-FFF2-40B4-BE49-F238E27FC236}">
                  <a16:creationId xmlns:a16="http://schemas.microsoft.com/office/drawing/2014/main" id="{4D541E9A-9253-4A68-94B0-95B7ED820499}"/>
                </a:ext>
                <a:ext uri="{C183D7F6-B498-43B3-948B-1728B52AA6E4}">
                  <adec:decorative xmlns:adec="http://schemas.microsoft.com/office/drawing/2017/decorative" val="1"/>
                </a:ext>
              </a:extLst>
            </p:cNvPr>
            <p:cNvSpPr/>
            <p:nvPr/>
          </p:nvSpPr>
          <p:spPr bwMode="auto">
            <a:xfrm>
              <a:off x="5508401" y="4714585"/>
              <a:ext cx="16281" cy="34887"/>
            </a:xfrm>
            <a:prstGeom prst="roundRect">
              <a:avLst>
                <a:gd name="adj" fmla="val 50000"/>
              </a:avLst>
            </a:prstGeom>
            <a:solidFill>
              <a:srgbClr val="0680E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p>
              <a:pPr marL="0" marR="0" lvl="0" indent="0" algn="l" defTabSz="83922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55" name="Content Placeholder 54">
            <a:extLst>
              <a:ext uri="{FF2B5EF4-FFF2-40B4-BE49-F238E27FC236}">
                <a16:creationId xmlns:a16="http://schemas.microsoft.com/office/drawing/2014/main" id="{CE785590-632D-4EE4-97F7-EDDC518F9C12}"/>
              </a:ext>
            </a:extLst>
          </p:cNvPr>
          <p:cNvSpPr>
            <a:spLocks noGrp="1"/>
          </p:cNvSpPr>
          <p:nvPr>
            <p:ph sz="quarter" idx="31"/>
          </p:nvPr>
        </p:nvSpPr>
        <p:spPr>
          <a:xfrm>
            <a:off x="4972455" y="5313505"/>
            <a:ext cx="984908" cy="307777"/>
          </a:xfrm>
        </p:spPr>
        <p:txBody>
          <a:bodyPr/>
          <a:lstStyle/>
          <a:p>
            <a:pPr lvl="0" algn="ctr" defTabSz="932742">
              <a:lnSpc>
                <a:spcPct val="100000"/>
              </a:lnSpc>
              <a:buSzTx/>
              <a:defRPr/>
            </a:pPr>
            <a:r>
              <a:rPr lang="en-US" sz="1000" b="1" kern="0" dirty="0">
                <a:solidFill>
                  <a:prstClr val="white"/>
                </a:solidFill>
                <a:latin typeface="Segoe UI Semibold" panose="020B0702040204020203" pitchFamily="34" charset="0"/>
                <a:cs typeface="Segoe UI Semibold" panose="020B0702040204020203" pitchFamily="34" charset="0"/>
              </a:rPr>
              <a:t>Speech Services</a:t>
            </a:r>
            <a:endParaRPr lang="en-US" sz="1000" kern="0" dirty="0">
              <a:solidFill>
                <a:prstClr val="white"/>
              </a:solidFill>
              <a:cs typeface="Segoe UI Semibold" panose="020B0702040204020203" pitchFamily="34" charset="0"/>
            </a:endParaRPr>
          </a:p>
        </p:txBody>
      </p:sp>
      <p:grpSp>
        <p:nvGrpSpPr>
          <p:cNvPr id="5" name="Group 4">
            <a:extLst>
              <a:ext uri="{FF2B5EF4-FFF2-40B4-BE49-F238E27FC236}">
                <a16:creationId xmlns:a16="http://schemas.microsoft.com/office/drawing/2014/main" id="{A36B3110-F83B-4CEE-B99B-341279302DA2}"/>
              </a:ext>
              <a:ext uri="{C183D7F6-B498-43B3-948B-1728B52AA6E4}">
                <adec:decorative xmlns:adec="http://schemas.microsoft.com/office/drawing/2017/decorative" val="1"/>
              </a:ext>
            </a:extLst>
          </p:cNvPr>
          <p:cNvGrpSpPr/>
          <p:nvPr/>
        </p:nvGrpSpPr>
        <p:grpSpPr>
          <a:xfrm>
            <a:off x="7388009" y="4886732"/>
            <a:ext cx="317550" cy="311358"/>
            <a:chOff x="7203929" y="4575567"/>
            <a:chExt cx="317550" cy="311358"/>
          </a:xfrm>
        </p:grpSpPr>
        <p:sp>
          <p:nvSpPr>
            <p:cNvPr id="308" name="Freeform: Shape 307">
              <a:extLst>
                <a:ext uri="{FF2B5EF4-FFF2-40B4-BE49-F238E27FC236}">
                  <a16:creationId xmlns:a16="http://schemas.microsoft.com/office/drawing/2014/main" id="{0C4EBD80-AA38-4E0E-808E-33EA672501CE}"/>
                </a:ext>
                <a:ext uri="{C183D7F6-B498-43B3-948B-1728B52AA6E4}">
                  <adec:decorative xmlns:adec="http://schemas.microsoft.com/office/drawing/2017/decorative" val="1"/>
                </a:ext>
              </a:extLst>
            </p:cNvPr>
            <p:cNvSpPr/>
            <p:nvPr/>
          </p:nvSpPr>
          <p:spPr bwMode="auto">
            <a:xfrm>
              <a:off x="7203929" y="4591770"/>
              <a:ext cx="136290" cy="122192"/>
            </a:xfrm>
            <a:custGeom>
              <a:avLst/>
              <a:gdLst>
                <a:gd name="connsiteX0" fmla="*/ 0 w 637408"/>
                <a:gd name="connsiteY0" fmla="*/ 421480 h 526514"/>
                <a:gd name="connsiteX1" fmla="*/ 637408 w 637408"/>
                <a:gd name="connsiteY1" fmla="*/ 421480 h 526514"/>
                <a:gd name="connsiteX2" fmla="*/ 637408 w 637408"/>
                <a:gd name="connsiteY2" fmla="*/ 526514 h 526514"/>
                <a:gd name="connsiteX3" fmla="*/ 0 w 637408"/>
                <a:gd name="connsiteY3" fmla="*/ 526514 h 526514"/>
                <a:gd name="connsiteX4" fmla="*/ 0 w 637408"/>
                <a:gd name="connsiteY4" fmla="*/ 210740 h 526514"/>
                <a:gd name="connsiteX5" fmla="*/ 317130 w 637408"/>
                <a:gd name="connsiteY5" fmla="*/ 210740 h 526514"/>
                <a:gd name="connsiteX6" fmla="*/ 317130 w 637408"/>
                <a:gd name="connsiteY6" fmla="*/ 315774 h 526514"/>
                <a:gd name="connsiteX7" fmla="*/ 0 w 637408"/>
                <a:gd name="connsiteY7" fmla="*/ 315774 h 526514"/>
                <a:gd name="connsiteX8" fmla="*/ 0 w 637408"/>
                <a:gd name="connsiteY8" fmla="*/ 0 h 526514"/>
                <a:gd name="connsiteX9" fmla="*/ 637408 w 637408"/>
                <a:gd name="connsiteY9" fmla="*/ 0 h 526514"/>
                <a:gd name="connsiteX10" fmla="*/ 637408 w 637408"/>
                <a:gd name="connsiteY10" fmla="*/ 105034 h 526514"/>
                <a:gd name="connsiteX11" fmla="*/ 0 w 637408"/>
                <a:gd name="connsiteY11" fmla="*/ 105034 h 52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37408" h="526514">
                  <a:moveTo>
                    <a:pt x="0" y="421480"/>
                  </a:moveTo>
                  <a:lnTo>
                    <a:pt x="637408" y="421480"/>
                  </a:lnTo>
                  <a:lnTo>
                    <a:pt x="637408" y="526514"/>
                  </a:lnTo>
                  <a:lnTo>
                    <a:pt x="0" y="526514"/>
                  </a:lnTo>
                  <a:close/>
                  <a:moveTo>
                    <a:pt x="0" y="210740"/>
                  </a:moveTo>
                  <a:lnTo>
                    <a:pt x="317130" y="210740"/>
                  </a:lnTo>
                  <a:lnTo>
                    <a:pt x="317130" y="315774"/>
                  </a:lnTo>
                  <a:lnTo>
                    <a:pt x="0" y="315774"/>
                  </a:lnTo>
                  <a:close/>
                  <a:moveTo>
                    <a:pt x="0" y="0"/>
                  </a:moveTo>
                  <a:lnTo>
                    <a:pt x="637408" y="0"/>
                  </a:lnTo>
                  <a:lnTo>
                    <a:pt x="637408" y="105034"/>
                  </a:lnTo>
                  <a:lnTo>
                    <a:pt x="0" y="105034"/>
                  </a:ln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p>
              <a:pPr marL="0" marR="0" lvl="0" indent="0" algn="l" defTabSz="839225"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9" name="Freeform: Shape 308">
              <a:extLst>
                <a:ext uri="{FF2B5EF4-FFF2-40B4-BE49-F238E27FC236}">
                  <a16:creationId xmlns:a16="http://schemas.microsoft.com/office/drawing/2014/main" id="{D8539211-C836-4422-8F89-BE7F49709695}"/>
                </a:ext>
                <a:ext uri="{C183D7F6-B498-43B3-948B-1728B52AA6E4}">
                  <adec:decorative xmlns:adec="http://schemas.microsoft.com/office/drawing/2017/decorative" val="1"/>
                </a:ext>
              </a:extLst>
            </p:cNvPr>
            <p:cNvSpPr/>
            <p:nvPr/>
          </p:nvSpPr>
          <p:spPr bwMode="auto">
            <a:xfrm>
              <a:off x="7385189" y="4764733"/>
              <a:ext cx="136290" cy="122192"/>
            </a:xfrm>
            <a:custGeom>
              <a:avLst/>
              <a:gdLst>
                <a:gd name="connsiteX0" fmla="*/ 0 w 637408"/>
                <a:gd name="connsiteY0" fmla="*/ 421480 h 526514"/>
                <a:gd name="connsiteX1" fmla="*/ 637408 w 637408"/>
                <a:gd name="connsiteY1" fmla="*/ 421480 h 526514"/>
                <a:gd name="connsiteX2" fmla="*/ 637408 w 637408"/>
                <a:gd name="connsiteY2" fmla="*/ 526514 h 526514"/>
                <a:gd name="connsiteX3" fmla="*/ 0 w 637408"/>
                <a:gd name="connsiteY3" fmla="*/ 526514 h 526514"/>
                <a:gd name="connsiteX4" fmla="*/ 0 w 637408"/>
                <a:gd name="connsiteY4" fmla="*/ 210740 h 526514"/>
                <a:gd name="connsiteX5" fmla="*/ 317130 w 637408"/>
                <a:gd name="connsiteY5" fmla="*/ 210740 h 526514"/>
                <a:gd name="connsiteX6" fmla="*/ 317130 w 637408"/>
                <a:gd name="connsiteY6" fmla="*/ 315774 h 526514"/>
                <a:gd name="connsiteX7" fmla="*/ 0 w 637408"/>
                <a:gd name="connsiteY7" fmla="*/ 315774 h 526514"/>
                <a:gd name="connsiteX8" fmla="*/ 0 w 637408"/>
                <a:gd name="connsiteY8" fmla="*/ 0 h 526514"/>
                <a:gd name="connsiteX9" fmla="*/ 637408 w 637408"/>
                <a:gd name="connsiteY9" fmla="*/ 0 h 526514"/>
                <a:gd name="connsiteX10" fmla="*/ 637408 w 637408"/>
                <a:gd name="connsiteY10" fmla="*/ 105034 h 526514"/>
                <a:gd name="connsiteX11" fmla="*/ 0 w 637408"/>
                <a:gd name="connsiteY11" fmla="*/ 105034 h 52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37408" h="526514">
                  <a:moveTo>
                    <a:pt x="0" y="421480"/>
                  </a:moveTo>
                  <a:lnTo>
                    <a:pt x="637408" y="421480"/>
                  </a:lnTo>
                  <a:lnTo>
                    <a:pt x="637408" y="526514"/>
                  </a:lnTo>
                  <a:lnTo>
                    <a:pt x="0" y="526514"/>
                  </a:lnTo>
                  <a:close/>
                  <a:moveTo>
                    <a:pt x="0" y="210740"/>
                  </a:moveTo>
                  <a:lnTo>
                    <a:pt x="317130" y="210740"/>
                  </a:lnTo>
                  <a:lnTo>
                    <a:pt x="317130" y="315774"/>
                  </a:lnTo>
                  <a:lnTo>
                    <a:pt x="0" y="315774"/>
                  </a:lnTo>
                  <a:close/>
                  <a:moveTo>
                    <a:pt x="0" y="0"/>
                  </a:moveTo>
                  <a:lnTo>
                    <a:pt x="637408" y="0"/>
                  </a:lnTo>
                  <a:lnTo>
                    <a:pt x="637408" y="105034"/>
                  </a:lnTo>
                  <a:lnTo>
                    <a:pt x="0" y="105034"/>
                  </a:lnTo>
                  <a:close/>
                </a:path>
              </a:pathLst>
            </a:custGeom>
            <a:noFill/>
            <a:ln w="12700" cap="flat" cmpd="sng" algn="ctr">
              <a:solidFill>
                <a:srgbClr val="0078D4"/>
              </a:solidFill>
              <a:prstDash val="solid"/>
              <a:headEnd type="none" w="med" len="med"/>
              <a:tailEnd type="none" w="med" len="med"/>
            </a:ln>
            <a:effectLst/>
          </p:spPr>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p>
              <a:pPr marL="0" marR="0" lvl="0" indent="0" algn="l" defTabSz="839225"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0" name="Freeform: Shape 309">
              <a:extLst>
                <a:ext uri="{FF2B5EF4-FFF2-40B4-BE49-F238E27FC236}">
                  <a16:creationId xmlns:a16="http://schemas.microsoft.com/office/drawing/2014/main" id="{876C5651-D8E2-474B-893B-2231324BF5F8}"/>
                </a:ext>
                <a:ext uri="{C183D7F6-B498-43B3-948B-1728B52AA6E4}">
                  <adec:decorative xmlns:adec="http://schemas.microsoft.com/office/drawing/2017/decorative" val="1"/>
                </a:ext>
              </a:extLst>
            </p:cNvPr>
            <p:cNvSpPr/>
            <p:nvPr/>
          </p:nvSpPr>
          <p:spPr bwMode="auto">
            <a:xfrm rot="18188466">
              <a:off x="7214503" y="4631172"/>
              <a:ext cx="290936" cy="179726"/>
            </a:xfrm>
            <a:custGeom>
              <a:avLst/>
              <a:gdLst>
                <a:gd name="connsiteX0" fmla="*/ 72342 w 509381"/>
                <a:gd name="connsiteY0" fmla="*/ 25018 h 341542"/>
                <a:gd name="connsiteX1" fmla="*/ 67298 w 509381"/>
                <a:gd name="connsiteY1" fmla="*/ 32041 h 341542"/>
                <a:gd name="connsiteX2" fmla="*/ 43259 w 509381"/>
                <a:gd name="connsiteY2" fmla="*/ 173878 h 341542"/>
                <a:gd name="connsiteX3" fmla="*/ 50859 w 509381"/>
                <a:gd name="connsiteY3" fmla="*/ 196938 h 341542"/>
                <a:gd name="connsiteX4" fmla="*/ 79332 w 509381"/>
                <a:gd name="connsiteY4" fmla="*/ 186206 h 341542"/>
                <a:gd name="connsiteX5" fmla="*/ 60605 w 509381"/>
                <a:gd name="connsiteY5" fmla="*/ 275386 h 341542"/>
                <a:gd name="connsiteX6" fmla="*/ 0 w 509381"/>
                <a:gd name="connsiteY6" fmla="*/ 216104 h 341542"/>
                <a:gd name="connsiteX7" fmla="*/ 24323 w 509381"/>
                <a:gd name="connsiteY7" fmla="*/ 206937 h 341542"/>
                <a:gd name="connsiteX8" fmla="*/ 15225 w 509381"/>
                <a:gd name="connsiteY8" fmla="*/ 179331 h 341542"/>
                <a:gd name="connsiteX9" fmla="*/ 42625 w 509381"/>
                <a:gd name="connsiteY9" fmla="*/ 17665 h 341542"/>
                <a:gd name="connsiteX10" fmla="*/ 55313 w 509381"/>
                <a:gd name="connsiteY10" fmla="*/ 0 h 341542"/>
                <a:gd name="connsiteX11" fmla="*/ 463819 w 509381"/>
                <a:gd name="connsiteY11" fmla="*/ 71088 h 341542"/>
                <a:gd name="connsiteX12" fmla="*/ 509381 w 509381"/>
                <a:gd name="connsiteY12" fmla="*/ 142583 h 341542"/>
                <a:gd name="connsiteX13" fmla="*/ 474254 w 509381"/>
                <a:gd name="connsiteY13" fmla="*/ 142583 h 341542"/>
                <a:gd name="connsiteX14" fmla="*/ 471059 w 509381"/>
                <a:gd name="connsiteY14" fmla="*/ 185182 h 341542"/>
                <a:gd name="connsiteX15" fmla="*/ 350884 w 509381"/>
                <a:gd name="connsiteY15" fmla="*/ 341542 h 341542"/>
                <a:gd name="connsiteX16" fmla="*/ 337746 w 509381"/>
                <a:gd name="connsiteY16" fmla="*/ 316191 h 341542"/>
                <a:gd name="connsiteX17" fmla="*/ 446495 w 509381"/>
                <a:gd name="connsiteY17" fmla="*/ 159805 h 341542"/>
                <a:gd name="connsiteX18" fmla="*/ 446962 w 509381"/>
                <a:gd name="connsiteY18" fmla="*/ 142583 h 341542"/>
                <a:gd name="connsiteX19" fmla="*/ 418256 w 509381"/>
                <a:gd name="connsiteY19" fmla="*/ 142583 h 341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09381" h="341542">
                  <a:moveTo>
                    <a:pt x="72342" y="25018"/>
                  </a:moveTo>
                  <a:lnTo>
                    <a:pt x="67298" y="32041"/>
                  </a:lnTo>
                  <a:cubicBezTo>
                    <a:pt x="42761" y="74239"/>
                    <a:pt x="33649" y="124657"/>
                    <a:pt x="43259" y="173878"/>
                  </a:cubicBezTo>
                  <a:lnTo>
                    <a:pt x="50859" y="196938"/>
                  </a:lnTo>
                  <a:lnTo>
                    <a:pt x="79332" y="186206"/>
                  </a:lnTo>
                  <a:lnTo>
                    <a:pt x="60605" y="275386"/>
                  </a:lnTo>
                  <a:lnTo>
                    <a:pt x="0" y="216104"/>
                  </a:lnTo>
                  <a:lnTo>
                    <a:pt x="24323" y="206937"/>
                  </a:lnTo>
                  <a:lnTo>
                    <a:pt x="15225" y="179331"/>
                  </a:lnTo>
                  <a:cubicBezTo>
                    <a:pt x="4271" y="123230"/>
                    <a:pt x="14657" y="65762"/>
                    <a:pt x="42625" y="17665"/>
                  </a:cubicBezTo>
                  <a:lnTo>
                    <a:pt x="55313" y="0"/>
                  </a:lnTo>
                  <a:close/>
                  <a:moveTo>
                    <a:pt x="463819" y="71088"/>
                  </a:moveTo>
                  <a:lnTo>
                    <a:pt x="509381" y="142583"/>
                  </a:lnTo>
                  <a:lnTo>
                    <a:pt x="474254" y="142583"/>
                  </a:lnTo>
                  <a:lnTo>
                    <a:pt x="471059" y="185182"/>
                  </a:lnTo>
                  <a:cubicBezTo>
                    <a:pt x="456630" y="250192"/>
                    <a:pt x="414554" y="308545"/>
                    <a:pt x="350884" y="341542"/>
                  </a:cubicBezTo>
                  <a:lnTo>
                    <a:pt x="337746" y="316191"/>
                  </a:lnTo>
                  <a:cubicBezTo>
                    <a:pt x="399814" y="284026"/>
                    <a:pt x="438492" y="224396"/>
                    <a:pt x="446495" y="159805"/>
                  </a:cubicBezTo>
                  <a:lnTo>
                    <a:pt x="446962" y="142583"/>
                  </a:lnTo>
                  <a:lnTo>
                    <a:pt x="418256" y="142583"/>
                  </a:ln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p>
              <a:pPr marL="0" marR="0" lvl="0" indent="0" algn="l" defTabSz="839225"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60" name="Content Placeholder 59">
            <a:extLst>
              <a:ext uri="{FF2B5EF4-FFF2-40B4-BE49-F238E27FC236}">
                <a16:creationId xmlns:a16="http://schemas.microsoft.com/office/drawing/2014/main" id="{44D8C092-FA8F-435B-80F3-701134EC1A32}"/>
              </a:ext>
            </a:extLst>
          </p:cNvPr>
          <p:cNvSpPr>
            <a:spLocks noGrp="1"/>
          </p:cNvSpPr>
          <p:nvPr>
            <p:ph sz="quarter" idx="32"/>
          </p:nvPr>
        </p:nvSpPr>
        <p:spPr>
          <a:xfrm>
            <a:off x="6898453" y="5267253"/>
            <a:ext cx="1426443" cy="307777"/>
          </a:xfrm>
        </p:spPr>
        <p:txBody>
          <a:bodyPr/>
          <a:lstStyle/>
          <a:p>
            <a:pPr lvl="0" algn="ctr" defTabSz="932742">
              <a:lnSpc>
                <a:spcPct val="100000"/>
              </a:lnSpc>
              <a:buSzTx/>
              <a:defRPr/>
            </a:pPr>
            <a:r>
              <a:rPr lang="en-US" sz="1000" b="1" kern="0" dirty="0">
                <a:solidFill>
                  <a:prstClr val="white"/>
                </a:solidFill>
                <a:latin typeface="Segoe UI Semibold" panose="020B0702040204020203" pitchFamily="34" charset="0"/>
                <a:cs typeface="Segoe UI Semibold" panose="020B0702040204020203" pitchFamily="34" charset="0"/>
              </a:rPr>
              <a:t>Language Understanding</a:t>
            </a:r>
            <a:endParaRPr lang="en-US" sz="1000" kern="0" dirty="0">
              <a:solidFill>
                <a:prstClr val="white"/>
              </a:solidFill>
              <a:cs typeface="Segoe UI Semibold" panose="020B0702040204020203" pitchFamily="34" charset="0"/>
            </a:endParaRPr>
          </a:p>
        </p:txBody>
      </p:sp>
      <p:grpSp>
        <p:nvGrpSpPr>
          <p:cNvPr id="4" name="Group 3">
            <a:extLst>
              <a:ext uri="{FF2B5EF4-FFF2-40B4-BE49-F238E27FC236}">
                <a16:creationId xmlns:a16="http://schemas.microsoft.com/office/drawing/2014/main" id="{E03C15BC-A6A2-4BE8-81C0-A9582BF57CD2}"/>
              </a:ext>
              <a:ext uri="{C183D7F6-B498-43B3-948B-1728B52AA6E4}">
                <adec:decorative xmlns:adec="http://schemas.microsoft.com/office/drawing/2017/decorative" val="1"/>
              </a:ext>
            </a:extLst>
          </p:cNvPr>
          <p:cNvGrpSpPr/>
          <p:nvPr/>
        </p:nvGrpSpPr>
        <p:grpSpPr>
          <a:xfrm>
            <a:off x="9484658" y="4889060"/>
            <a:ext cx="309543" cy="301558"/>
            <a:chOff x="9302126" y="4550136"/>
            <a:chExt cx="309543" cy="301558"/>
          </a:xfrm>
        </p:grpSpPr>
        <p:sp>
          <p:nvSpPr>
            <p:cNvPr id="306" name="Rectangle: Rounded Corners 305">
              <a:extLst>
                <a:ext uri="{FF2B5EF4-FFF2-40B4-BE49-F238E27FC236}">
                  <a16:creationId xmlns:a16="http://schemas.microsoft.com/office/drawing/2014/main" id="{9356E198-4B7B-412D-8BBD-65E699B6BF40}"/>
                </a:ext>
                <a:ext uri="{C183D7F6-B498-43B3-948B-1728B52AA6E4}">
                  <adec:decorative xmlns:adec="http://schemas.microsoft.com/office/drawing/2017/decorative" val="1"/>
                </a:ext>
              </a:extLst>
            </p:cNvPr>
            <p:cNvSpPr/>
            <p:nvPr/>
          </p:nvSpPr>
          <p:spPr bwMode="auto">
            <a:xfrm rot="2700000">
              <a:off x="9539787" y="4664358"/>
              <a:ext cx="10568" cy="60286"/>
            </a:xfrm>
            <a:prstGeom prst="roundRect">
              <a:avLst>
                <a:gd name="adj" fmla="val 5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p>
              <a:pPr marL="0" marR="0" lvl="0" indent="0" algn="l" defTabSz="83922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7" name="Rectangle: Rounded Corners 306">
              <a:extLst>
                <a:ext uri="{FF2B5EF4-FFF2-40B4-BE49-F238E27FC236}">
                  <a16:creationId xmlns:a16="http://schemas.microsoft.com/office/drawing/2014/main" id="{7D3D9836-1D59-4DE5-B2DA-46A43BE29072}"/>
                </a:ext>
                <a:ext uri="{C183D7F6-B498-43B3-948B-1728B52AA6E4}">
                  <adec:decorative xmlns:adec="http://schemas.microsoft.com/office/drawing/2017/decorative" val="1"/>
                </a:ext>
              </a:extLst>
            </p:cNvPr>
            <p:cNvSpPr/>
            <p:nvPr/>
          </p:nvSpPr>
          <p:spPr bwMode="auto">
            <a:xfrm rot="8100000">
              <a:off x="9540080" y="4662592"/>
              <a:ext cx="9983" cy="63818"/>
            </a:xfrm>
            <a:prstGeom prst="roundRect">
              <a:avLst>
                <a:gd name="adj" fmla="val 5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p>
              <a:pPr marL="0" marR="0" lvl="0" indent="0" algn="l" defTabSz="83922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4" name="Circle: Hollow 293">
              <a:extLst>
                <a:ext uri="{FF2B5EF4-FFF2-40B4-BE49-F238E27FC236}">
                  <a16:creationId xmlns:a16="http://schemas.microsoft.com/office/drawing/2014/main" id="{16A504DA-06A1-40AE-887F-028C4F4ED1C2}"/>
                </a:ext>
                <a:ext uri="{C183D7F6-B498-43B3-948B-1728B52AA6E4}">
                  <adec:decorative xmlns:adec="http://schemas.microsoft.com/office/drawing/2017/decorative" val="1"/>
                </a:ext>
              </a:extLst>
            </p:cNvPr>
            <p:cNvSpPr/>
            <p:nvPr/>
          </p:nvSpPr>
          <p:spPr bwMode="auto">
            <a:xfrm>
              <a:off x="9472967" y="4625083"/>
              <a:ext cx="138702" cy="146827"/>
            </a:xfrm>
            <a:prstGeom prst="donut">
              <a:avLst>
                <a:gd name="adj" fmla="val 7741"/>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p>
              <a:pPr marL="0" marR="0" lvl="0" indent="0" algn="l" defTabSz="83922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5" name="Rectangle: Rounded Corners 294">
              <a:extLst>
                <a:ext uri="{FF2B5EF4-FFF2-40B4-BE49-F238E27FC236}">
                  <a16:creationId xmlns:a16="http://schemas.microsoft.com/office/drawing/2014/main" id="{F48BD8E1-4837-452A-9A5F-F54C36831C62}"/>
                </a:ext>
                <a:ext uri="{C183D7F6-B498-43B3-948B-1728B52AA6E4}">
                  <adec:decorative xmlns:adec="http://schemas.microsoft.com/office/drawing/2017/decorative" val="1"/>
                </a:ext>
              </a:extLst>
            </p:cNvPr>
            <p:cNvSpPr/>
            <p:nvPr/>
          </p:nvSpPr>
          <p:spPr bwMode="auto">
            <a:xfrm flipH="1">
              <a:off x="9538128" y="4766580"/>
              <a:ext cx="14975" cy="52839"/>
            </a:xfrm>
            <a:prstGeom prst="roundRect">
              <a:avLst>
                <a:gd name="adj" fmla="val 5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p>
              <a:pPr marL="0" marR="0" lvl="0" indent="0" algn="l" defTabSz="83922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6" name="Rectangle: Rounded Corners 295">
              <a:extLst>
                <a:ext uri="{FF2B5EF4-FFF2-40B4-BE49-F238E27FC236}">
                  <a16:creationId xmlns:a16="http://schemas.microsoft.com/office/drawing/2014/main" id="{F6E86DE5-3863-4200-90D6-76AB60C9BD57}"/>
                </a:ext>
                <a:ext uri="{C183D7F6-B498-43B3-948B-1728B52AA6E4}">
                  <adec:decorative xmlns:adec="http://schemas.microsoft.com/office/drawing/2017/decorative" val="1"/>
                </a:ext>
              </a:extLst>
            </p:cNvPr>
            <p:cNvSpPr/>
            <p:nvPr/>
          </p:nvSpPr>
          <p:spPr bwMode="auto">
            <a:xfrm rot="5400000">
              <a:off x="9539010" y="4782121"/>
              <a:ext cx="13210" cy="69881"/>
            </a:xfrm>
            <a:prstGeom prst="roundRect">
              <a:avLst>
                <a:gd name="adj" fmla="val 5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p>
              <a:pPr marL="0" marR="0" lvl="0" indent="0" algn="l" defTabSz="83922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7" name="Rectangle: Rounded Corners 296">
              <a:extLst>
                <a:ext uri="{FF2B5EF4-FFF2-40B4-BE49-F238E27FC236}">
                  <a16:creationId xmlns:a16="http://schemas.microsoft.com/office/drawing/2014/main" id="{58F99C9D-997F-4962-8554-13F85B3719EA}"/>
                </a:ext>
                <a:ext uri="{C183D7F6-B498-43B3-948B-1728B52AA6E4}">
                  <adec:decorative xmlns:adec="http://schemas.microsoft.com/office/drawing/2017/decorative" val="1"/>
                </a:ext>
              </a:extLst>
            </p:cNvPr>
            <p:cNvSpPr/>
            <p:nvPr/>
          </p:nvSpPr>
          <p:spPr bwMode="auto">
            <a:xfrm rot="16200000" flipH="1">
              <a:off x="9539010" y="4810148"/>
              <a:ext cx="13210" cy="69881"/>
            </a:xfrm>
            <a:prstGeom prst="roundRect">
              <a:avLst>
                <a:gd name="adj" fmla="val 5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p>
              <a:pPr marL="0" marR="0" lvl="0" indent="0" algn="l" defTabSz="83922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9" name="Freeform: Shape 298">
              <a:extLst>
                <a:ext uri="{FF2B5EF4-FFF2-40B4-BE49-F238E27FC236}">
                  <a16:creationId xmlns:a16="http://schemas.microsoft.com/office/drawing/2014/main" id="{C5FEE14D-1B3E-464C-9B46-6954C353601A}"/>
                </a:ext>
                <a:ext uri="{C183D7F6-B498-43B3-948B-1728B52AA6E4}">
                  <adec:decorative xmlns:adec="http://schemas.microsoft.com/office/drawing/2017/decorative" val="1"/>
                </a:ext>
              </a:extLst>
            </p:cNvPr>
            <p:cNvSpPr/>
            <p:nvPr/>
          </p:nvSpPr>
          <p:spPr bwMode="auto">
            <a:xfrm>
              <a:off x="9365992" y="4550136"/>
              <a:ext cx="187111" cy="79344"/>
            </a:xfrm>
            <a:custGeom>
              <a:avLst/>
              <a:gdLst>
                <a:gd name="connsiteX0" fmla="*/ 233493 w 1713841"/>
                <a:gd name="connsiteY0" fmla="*/ 0 h 686542"/>
                <a:gd name="connsiteX1" fmla="*/ 1480348 w 1713841"/>
                <a:gd name="connsiteY1" fmla="*/ 0 h 686542"/>
                <a:gd name="connsiteX2" fmla="*/ 1713841 w 1713841"/>
                <a:gd name="connsiteY2" fmla="*/ 233493 h 686542"/>
                <a:gd name="connsiteX3" fmla="*/ 1713841 w 1713841"/>
                <a:gd name="connsiteY3" fmla="*/ 686542 h 686542"/>
                <a:gd name="connsiteX4" fmla="*/ 1608076 w 1713841"/>
                <a:gd name="connsiteY4" fmla="*/ 686542 h 686542"/>
                <a:gd name="connsiteX5" fmla="*/ 1608076 w 1713841"/>
                <a:gd name="connsiteY5" fmla="*/ 218163 h 686542"/>
                <a:gd name="connsiteX6" fmla="*/ 1497408 w 1713841"/>
                <a:gd name="connsiteY6" fmla="*/ 107495 h 686542"/>
                <a:gd name="connsiteX7" fmla="*/ 216432 w 1713841"/>
                <a:gd name="connsiteY7" fmla="*/ 107495 h 686542"/>
                <a:gd name="connsiteX8" fmla="*/ 105764 w 1713841"/>
                <a:gd name="connsiteY8" fmla="*/ 218163 h 686542"/>
                <a:gd name="connsiteX9" fmla="*/ 105764 w 1713841"/>
                <a:gd name="connsiteY9" fmla="*/ 686542 h 686542"/>
                <a:gd name="connsiteX10" fmla="*/ 0 w 1713841"/>
                <a:gd name="connsiteY10" fmla="*/ 686542 h 686542"/>
                <a:gd name="connsiteX11" fmla="*/ 0 w 1713841"/>
                <a:gd name="connsiteY11" fmla="*/ 233493 h 686542"/>
                <a:gd name="connsiteX12" fmla="*/ 233493 w 1713841"/>
                <a:gd name="connsiteY12" fmla="*/ 0 h 686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13841" h="686542">
                  <a:moveTo>
                    <a:pt x="233493" y="0"/>
                  </a:moveTo>
                  <a:lnTo>
                    <a:pt x="1480348" y="0"/>
                  </a:lnTo>
                  <a:cubicBezTo>
                    <a:pt x="1609303" y="0"/>
                    <a:pt x="1713841" y="104538"/>
                    <a:pt x="1713841" y="233493"/>
                  </a:cubicBezTo>
                  <a:lnTo>
                    <a:pt x="1713841" y="686542"/>
                  </a:lnTo>
                  <a:lnTo>
                    <a:pt x="1608076" y="686542"/>
                  </a:lnTo>
                  <a:lnTo>
                    <a:pt x="1608076" y="218163"/>
                  </a:lnTo>
                  <a:cubicBezTo>
                    <a:pt x="1608076" y="157043"/>
                    <a:pt x="1558528" y="107495"/>
                    <a:pt x="1497408" y="107495"/>
                  </a:cubicBezTo>
                  <a:lnTo>
                    <a:pt x="216432" y="107495"/>
                  </a:lnTo>
                  <a:cubicBezTo>
                    <a:pt x="155312" y="107495"/>
                    <a:pt x="105764" y="157043"/>
                    <a:pt x="105764" y="218163"/>
                  </a:cubicBezTo>
                  <a:lnTo>
                    <a:pt x="105764" y="686542"/>
                  </a:lnTo>
                  <a:lnTo>
                    <a:pt x="0" y="686542"/>
                  </a:lnTo>
                  <a:lnTo>
                    <a:pt x="0" y="233493"/>
                  </a:lnTo>
                  <a:cubicBezTo>
                    <a:pt x="0" y="104538"/>
                    <a:pt x="104538" y="0"/>
                    <a:pt x="233493"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p>
              <a:pPr marL="0" marR="0" lvl="0" indent="0" algn="l" defTabSz="83922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1" name="Freeform: Shape 300">
              <a:extLst>
                <a:ext uri="{FF2B5EF4-FFF2-40B4-BE49-F238E27FC236}">
                  <a16:creationId xmlns:a16="http://schemas.microsoft.com/office/drawing/2014/main" id="{8CBCE02D-4F2C-4B91-8DA3-0C0478B6B252}"/>
                </a:ext>
                <a:ext uri="{C183D7F6-B498-43B3-948B-1728B52AA6E4}">
                  <adec:decorative xmlns:adec="http://schemas.microsoft.com/office/drawing/2017/decorative" val="1"/>
                </a:ext>
              </a:extLst>
            </p:cNvPr>
            <p:cNvSpPr/>
            <p:nvPr/>
          </p:nvSpPr>
          <p:spPr bwMode="auto">
            <a:xfrm>
              <a:off x="9302126" y="4625083"/>
              <a:ext cx="138702" cy="146827"/>
            </a:xfrm>
            <a:custGeom>
              <a:avLst/>
              <a:gdLst>
                <a:gd name="connsiteX0" fmla="*/ 839492 w 1270446"/>
                <a:gd name="connsiteY0" fmla="*/ 439038 h 1270446"/>
                <a:gd name="connsiteX1" fmla="*/ 770221 w 1270446"/>
                <a:gd name="connsiteY1" fmla="*/ 469850 h 1270446"/>
                <a:gd name="connsiteX2" fmla="*/ 581902 w 1270446"/>
                <a:gd name="connsiteY2" fmla="*/ 765659 h 1270446"/>
                <a:gd name="connsiteX3" fmla="*/ 490533 w 1270446"/>
                <a:gd name="connsiteY3" fmla="*/ 697532 h 1270446"/>
                <a:gd name="connsiteX4" fmla="*/ 394560 w 1270446"/>
                <a:gd name="connsiteY4" fmla="*/ 711519 h 1270446"/>
                <a:gd name="connsiteX5" fmla="*/ 408545 w 1270446"/>
                <a:gd name="connsiteY5" fmla="*/ 807493 h 1270446"/>
                <a:gd name="connsiteX6" fmla="*/ 553639 w 1270446"/>
                <a:gd name="connsiteY6" fmla="*/ 915676 h 1270446"/>
                <a:gd name="connsiteX7" fmla="*/ 604523 w 1270446"/>
                <a:gd name="connsiteY7" fmla="*/ 928560 h 1270446"/>
                <a:gd name="connsiteX8" fmla="*/ 618152 w 1270446"/>
                <a:gd name="connsiteY8" fmla="*/ 923785 h 1270446"/>
                <a:gd name="connsiteX9" fmla="*/ 620052 w 1270446"/>
                <a:gd name="connsiteY9" fmla="*/ 923736 h 1270446"/>
                <a:gd name="connsiteX10" fmla="*/ 627278 w 1270446"/>
                <a:gd name="connsiteY10" fmla="*/ 920589 h 1270446"/>
                <a:gd name="connsiteX11" fmla="*/ 629336 w 1270446"/>
                <a:gd name="connsiteY11" fmla="*/ 919869 h 1270446"/>
                <a:gd name="connsiteX12" fmla="*/ 629717 w 1270446"/>
                <a:gd name="connsiteY12" fmla="*/ 919528 h 1270446"/>
                <a:gd name="connsiteX13" fmla="*/ 644157 w 1270446"/>
                <a:gd name="connsiteY13" fmla="*/ 913240 h 1270446"/>
                <a:gd name="connsiteX14" fmla="*/ 663040 w 1270446"/>
                <a:gd name="connsiteY14" fmla="*/ 893615 h 1270446"/>
                <a:gd name="connsiteX15" fmla="*/ 885926 w 1270446"/>
                <a:gd name="connsiteY15" fmla="*/ 543510 h 1270446"/>
                <a:gd name="connsiteX16" fmla="*/ 864904 w 1270446"/>
                <a:gd name="connsiteY16" fmla="*/ 448827 h 1270446"/>
                <a:gd name="connsiteX17" fmla="*/ 839492 w 1270446"/>
                <a:gd name="connsiteY17" fmla="*/ 439038 h 1270446"/>
                <a:gd name="connsiteX18" fmla="*/ 635223 w 1270446"/>
                <a:gd name="connsiteY18" fmla="*/ 0 h 1270446"/>
                <a:gd name="connsiteX19" fmla="*/ 1270446 w 1270446"/>
                <a:gd name="connsiteY19" fmla="*/ 635223 h 1270446"/>
                <a:gd name="connsiteX20" fmla="*/ 635223 w 1270446"/>
                <a:gd name="connsiteY20" fmla="*/ 1270446 h 1270446"/>
                <a:gd name="connsiteX21" fmla="*/ 0 w 1270446"/>
                <a:gd name="connsiteY21" fmla="*/ 635223 h 1270446"/>
                <a:gd name="connsiteX22" fmla="*/ 635223 w 1270446"/>
                <a:gd name="connsiteY22" fmla="*/ 0 h 1270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70446" h="1270446">
                  <a:moveTo>
                    <a:pt x="839492" y="439038"/>
                  </a:moveTo>
                  <a:cubicBezTo>
                    <a:pt x="813137" y="434601"/>
                    <a:pt x="785477" y="445886"/>
                    <a:pt x="770221" y="469850"/>
                  </a:cubicBezTo>
                  <a:lnTo>
                    <a:pt x="581902" y="765659"/>
                  </a:lnTo>
                  <a:lnTo>
                    <a:pt x="490533" y="697532"/>
                  </a:lnTo>
                  <a:cubicBezTo>
                    <a:pt x="460168" y="674892"/>
                    <a:pt x="417199" y="681155"/>
                    <a:pt x="394560" y="711519"/>
                  </a:cubicBezTo>
                  <a:cubicBezTo>
                    <a:pt x="371919" y="741883"/>
                    <a:pt x="378181" y="784853"/>
                    <a:pt x="408545" y="807493"/>
                  </a:cubicBezTo>
                  <a:lnTo>
                    <a:pt x="553639" y="915676"/>
                  </a:lnTo>
                  <a:cubicBezTo>
                    <a:pt x="568821" y="926996"/>
                    <a:pt x="587155" y="931091"/>
                    <a:pt x="604523" y="928560"/>
                  </a:cubicBezTo>
                  <a:lnTo>
                    <a:pt x="618152" y="923785"/>
                  </a:lnTo>
                  <a:lnTo>
                    <a:pt x="620052" y="923736"/>
                  </a:lnTo>
                  <a:lnTo>
                    <a:pt x="627278" y="920589"/>
                  </a:lnTo>
                  <a:lnTo>
                    <a:pt x="629336" y="919869"/>
                  </a:lnTo>
                  <a:lnTo>
                    <a:pt x="629717" y="919528"/>
                  </a:lnTo>
                  <a:lnTo>
                    <a:pt x="644157" y="913240"/>
                  </a:lnTo>
                  <a:cubicBezTo>
                    <a:pt x="651491" y="908182"/>
                    <a:pt x="657955" y="901603"/>
                    <a:pt x="663040" y="893615"/>
                  </a:cubicBezTo>
                  <a:cubicBezTo>
                    <a:pt x="737335" y="776914"/>
                    <a:pt x="811631" y="660212"/>
                    <a:pt x="885926" y="543510"/>
                  </a:cubicBezTo>
                  <a:cubicBezTo>
                    <a:pt x="906267" y="511559"/>
                    <a:pt x="896855" y="469168"/>
                    <a:pt x="864904" y="448827"/>
                  </a:cubicBezTo>
                  <a:cubicBezTo>
                    <a:pt x="856916" y="443742"/>
                    <a:pt x="848276" y="440516"/>
                    <a:pt x="839492" y="439038"/>
                  </a:cubicBezTo>
                  <a:close/>
                  <a:moveTo>
                    <a:pt x="635223" y="0"/>
                  </a:moveTo>
                  <a:cubicBezTo>
                    <a:pt x="986047" y="0"/>
                    <a:pt x="1270446" y="284399"/>
                    <a:pt x="1270446" y="635223"/>
                  </a:cubicBezTo>
                  <a:cubicBezTo>
                    <a:pt x="1270446" y="986047"/>
                    <a:pt x="986047" y="1270446"/>
                    <a:pt x="635223" y="1270446"/>
                  </a:cubicBezTo>
                  <a:cubicBezTo>
                    <a:pt x="284399" y="1270446"/>
                    <a:pt x="0" y="986047"/>
                    <a:pt x="0" y="635223"/>
                  </a:cubicBezTo>
                  <a:cubicBezTo>
                    <a:pt x="0" y="284399"/>
                    <a:pt x="284399" y="0"/>
                    <a:pt x="635223" y="0"/>
                  </a:cubicBezTo>
                  <a:close/>
                </a:path>
              </a:pathLst>
            </a:cu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p>
              <a:pPr marL="0" marR="0" lvl="0" indent="0" algn="l" defTabSz="83922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3" name="Rectangle: Rounded Corners 302">
              <a:extLst>
                <a:ext uri="{FF2B5EF4-FFF2-40B4-BE49-F238E27FC236}">
                  <a16:creationId xmlns:a16="http://schemas.microsoft.com/office/drawing/2014/main" id="{4059972C-D41D-4E7A-B811-CF6E51334D40}"/>
                </a:ext>
                <a:ext uri="{C183D7F6-B498-43B3-948B-1728B52AA6E4}">
                  <adec:decorative xmlns:adec="http://schemas.microsoft.com/office/drawing/2017/decorative" val="1"/>
                </a:ext>
              </a:extLst>
            </p:cNvPr>
            <p:cNvSpPr/>
            <p:nvPr/>
          </p:nvSpPr>
          <p:spPr bwMode="auto">
            <a:xfrm flipH="1">
              <a:off x="9363840" y="4766580"/>
              <a:ext cx="14975" cy="82080"/>
            </a:xfrm>
            <a:prstGeom prst="roundRect">
              <a:avLst>
                <a:gd name="adj" fmla="val 50000"/>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p>
              <a:pPr marL="0" marR="0" lvl="0" indent="0" algn="l" defTabSz="83922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4" name="Rectangle: Rounded Corners 303">
              <a:extLst>
                <a:ext uri="{FF2B5EF4-FFF2-40B4-BE49-F238E27FC236}">
                  <a16:creationId xmlns:a16="http://schemas.microsoft.com/office/drawing/2014/main" id="{78C0C5BF-7EB1-4CF9-A12C-C3504C0B4FE5}"/>
                </a:ext>
                <a:ext uri="{C183D7F6-B498-43B3-948B-1728B52AA6E4}">
                  <adec:decorative xmlns:adec="http://schemas.microsoft.com/office/drawing/2017/decorative" val="1"/>
                </a:ext>
              </a:extLst>
            </p:cNvPr>
            <p:cNvSpPr/>
            <p:nvPr/>
          </p:nvSpPr>
          <p:spPr bwMode="auto">
            <a:xfrm rot="3197686">
              <a:off x="9382244" y="4797040"/>
              <a:ext cx="15852" cy="60286"/>
            </a:xfrm>
            <a:prstGeom prst="roundRect">
              <a:avLst>
                <a:gd name="adj" fmla="val 50000"/>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p>
              <a:pPr marL="0" marR="0" lvl="0" indent="0" algn="l" defTabSz="83922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5" name="Rectangle: Rounded Corners 304">
              <a:extLst>
                <a:ext uri="{FF2B5EF4-FFF2-40B4-BE49-F238E27FC236}">
                  <a16:creationId xmlns:a16="http://schemas.microsoft.com/office/drawing/2014/main" id="{39739EC0-A459-4768-B7E6-BDC7DE69C8A8}"/>
                </a:ext>
                <a:ext uri="{C183D7F6-B498-43B3-948B-1728B52AA6E4}">
                  <adec:decorative xmlns:adec="http://schemas.microsoft.com/office/drawing/2017/decorative" val="1"/>
                </a:ext>
              </a:extLst>
            </p:cNvPr>
            <p:cNvSpPr/>
            <p:nvPr/>
          </p:nvSpPr>
          <p:spPr bwMode="auto">
            <a:xfrm rot="18402314" flipH="1">
              <a:off x="9343647" y="4796105"/>
              <a:ext cx="15852" cy="60286"/>
            </a:xfrm>
            <a:prstGeom prst="roundRect">
              <a:avLst>
                <a:gd name="adj" fmla="val 50000"/>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p>
              <a:pPr marL="0" marR="0" lvl="0" indent="0" algn="l" defTabSz="83922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61" name="Content Placeholder 60">
            <a:extLst>
              <a:ext uri="{FF2B5EF4-FFF2-40B4-BE49-F238E27FC236}">
                <a16:creationId xmlns:a16="http://schemas.microsoft.com/office/drawing/2014/main" id="{FDBE2F03-2C4A-40DD-B5F6-44AAE04AE7D0}"/>
              </a:ext>
            </a:extLst>
          </p:cNvPr>
          <p:cNvSpPr>
            <a:spLocks noGrp="1"/>
          </p:cNvSpPr>
          <p:nvPr>
            <p:ph sz="quarter" idx="33"/>
          </p:nvPr>
        </p:nvSpPr>
        <p:spPr>
          <a:xfrm>
            <a:off x="9188248" y="5316045"/>
            <a:ext cx="914400" cy="153888"/>
          </a:xfrm>
        </p:spPr>
        <p:txBody>
          <a:bodyPr/>
          <a:lstStyle/>
          <a:p>
            <a:pPr lvl="0" algn="ctr">
              <a:lnSpc>
                <a:spcPct val="100000"/>
              </a:lnSpc>
              <a:buSzTx/>
            </a:pPr>
            <a:r>
              <a:rPr lang="en-US" sz="1000" dirty="0">
                <a:solidFill>
                  <a:prstClr val="white"/>
                </a:solidFill>
              </a:rPr>
              <a:t>Decision Engine</a:t>
            </a:r>
          </a:p>
        </p:txBody>
      </p:sp>
      <p:sp>
        <p:nvSpPr>
          <p:cNvPr id="62" name="Content Placeholder 61">
            <a:extLst>
              <a:ext uri="{FF2B5EF4-FFF2-40B4-BE49-F238E27FC236}">
                <a16:creationId xmlns:a16="http://schemas.microsoft.com/office/drawing/2014/main" id="{02AAA39C-1019-4330-A531-253CD309C142}"/>
              </a:ext>
            </a:extLst>
          </p:cNvPr>
          <p:cNvSpPr>
            <a:spLocks noGrp="1"/>
          </p:cNvSpPr>
          <p:nvPr>
            <p:ph sz="quarter" idx="34"/>
          </p:nvPr>
        </p:nvSpPr>
        <p:spPr>
          <a:xfrm>
            <a:off x="5325395" y="5674654"/>
            <a:ext cx="2326750" cy="353045"/>
          </a:xfrm>
        </p:spPr>
        <p:txBody>
          <a:bodyPr/>
          <a:lstStyle/>
          <a:p>
            <a:pPr lvl="0" algn="ctr" defTabSz="822960">
              <a:lnSpc>
                <a:spcPct val="100000"/>
              </a:lnSpc>
              <a:buSzTx/>
              <a:defRPr/>
            </a:pPr>
            <a:r>
              <a:rPr lang="en-US" sz="1400" kern="0" dirty="0">
                <a:solidFill>
                  <a:srgbClr val="50E6FF"/>
                </a:solidFill>
                <a:latin typeface="Segoe UI Semibold" panose="020B0702040204020203" pitchFamily="34" charset="0"/>
                <a:ea typeface="Arial" charset="0"/>
                <a:cs typeface="Segoe UI Semibold" panose="020B0702040204020203" pitchFamily="34" charset="0"/>
              </a:rPr>
              <a:t>ML Platform</a:t>
            </a:r>
          </a:p>
        </p:txBody>
      </p:sp>
      <p:sp>
        <p:nvSpPr>
          <p:cNvPr id="63" name="Content Placeholder 62">
            <a:extLst>
              <a:ext uri="{FF2B5EF4-FFF2-40B4-BE49-F238E27FC236}">
                <a16:creationId xmlns:a16="http://schemas.microsoft.com/office/drawing/2014/main" id="{80246801-42A4-432A-AA11-961B85728A1F}"/>
              </a:ext>
            </a:extLst>
          </p:cNvPr>
          <p:cNvSpPr>
            <a:spLocks noGrp="1"/>
          </p:cNvSpPr>
          <p:nvPr>
            <p:ph sz="quarter" idx="35"/>
          </p:nvPr>
        </p:nvSpPr>
        <p:spPr>
          <a:xfrm>
            <a:off x="5057509" y="6412437"/>
            <a:ext cx="2874811" cy="253389"/>
          </a:xfrm>
        </p:spPr>
        <p:txBody>
          <a:bodyPr/>
          <a:lstStyle/>
          <a:p>
            <a:pPr lvl="0" algn="ctr" defTabSz="932742">
              <a:lnSpc>
                <a:spcPct val="100000"/>
              </a:lnSpc>
              <a:buSzTx/>
              <a:defRPr/>
            </a:pPr>
            <a:r>
              <a:rPr lang="en-US" sz="900" b="1" kern="0" dirty="0">
                <a:solidFill>
                  <a:prstClr val="white"/>
                </a:solidFill>
                <a:latin typeface="Segoe UI Semibold" panose="020B0702040204020203" pitchFamily="34" charset="0"/>
                <a:cs typeface="Segoe UI Semibold" panose="020B0702040204020203" pitchFamily="34" charset="0"/>
              </a:rPr>
              <a:t>Azure Machine Learning</a:t>
            </a:r>
          </a:p>
        </p:txBody>
      </p:sp>
      <p:pic>
        <p:nvPicPr>
          <p:cNvPr id="16" name="Graphic 15" descr="Azure Machine Learning logo">
            <a:extLst>
              <a:ext uri="{FF2B5EF4-FFF2-40B4-BE49-F238E27FC236}">
                <a16:creationId xmlns:a16="http://schemas.microsoft.com/office/drawing/2014/main" id="{CD8033DD-92FB-46DD-90BF-E7E7AB0A8C00}"/>
              </a:ext>
              <a:ext uri="{C183D7F6-B498-43B3-948B-1728B52AA6E4}">
                <adec:decorative xmlns:adec="http://schemas.microsoft.com/office/drawing/2017/decorative" val="0"/>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6350073" y="5970549"/>
            <a:ext cx="371251" cy="371251"/>
          </a:xfrm>
          <a:prstGeom prst="rect">
            <a:avLst/>
          </a:prstGeom>
        </p:spPr>
      </p:pic>
      <p:grpSp>
        <p:nvGrpSpPr>
          <p:cNvPr id="92" name="Group 91">
            <a:extLst>
              <a:ext uri="{FF2B5EF4-FFF2-40B4-BE49-F238E27FC236}">
                <a16:creationId xmlns:a16="http://schemas.microsoft.com/office/drawing/2014/main" id="{D9177A16-A3F2-491A-98A0-6EB9A8A34CE2}"/>
              </a:ext>
              <a:ext uri="{C183D7F6-B498-43B3-948B-1728B52AA6E4}">
                <adec:decorative xmlns:adec="http://schemas.microsoft.com/office/drawing/2017/decorative" val="1"/>
              </a:ext>
            </a:extLst>
          </p:cNvPr>
          <p:cNvGrpSpPr/>
          <p:nvPr/>
        </p:nvGrpSpPr>
        <p:grpSpPr>
          <a:xfrm>
            <a:off x="6817165" y="3736728"/>
            <a:ext cx="279750" cy="279751"/>
            <a:chOff x="2610143" y="3553618"/>
            <a:chExt cx="279750" cy="279751"/>
          </a:xfrm>
        </p:grpSpPr>
        <p:sp>
          <p:nvSpPr>
            <p:cNvPr id="93" name="Freeform: Shape 92">
              <a:extLst>
                <a:ext uri="{FF2B5EF4-FFF2-40B4-BE49-F238E27FC236}">
                  <a16:creationId xmlns:a16="http://schemas.microsoft.com/office/drawing/2014/main" id="{B5E2D3F1-958B-446A-84C8-ED67B38E148A}"/>
                </a:ext>
                <a:ext uri="{C183D7F6-B498-43B3-948B-1728B52AA6E4}">
                  <adec:decorative xmlns:adec="http://schemas.microsoft.com/office/drawing/2017/decorative" val="1"/>
                </a:ext>
              </a:extLst>
            </p:cNvPr>
            <p:cNvSpPr/>
            <p:nvPr/>
          </p:nvSpPr>
          <p:spPr>
            <a:xfrm>
              <a:off x="2710214" y="3586430"/>
              <a:ext cx="144951" cy="144897"/>
            </a:xfrm>
            <a:custGeom>
              <a:avLst/>
              <a:gdLst>
                <a:gd name="connsiteX0" fmla="*/ 199973 w 203208"/>
                <a:gd name="connsiteY0" fmla="*/ 125640 h 203133"/>
                <a:gd name="connsiteX1" fmla="*/ 101361 w 203208"/>
                <a:gd name="connsiteY1" fmla="*/ 203134 h 203133"/>
                <a:gd name="connsiteX2" fmla="*/ 76708 w 203208"/>
                <a:gd name="connsiteY2" fmla="*/ 199612 h 203133"/>
                <a:gd name="connsiteX3" fmla="*/ 43835 w 203208"/>
                <a:gd name="connsiteY3" fmla="*/ 184345 h 203133"/>
                <a:gd name="connsiteX4" fmla="*/ 18005 w 203208"/>
                <a:gd name="connsiteY4" fmla="*/ 158511 h 203133"/>
                <a:gd name="connsiteX5" fmla="*/ 2741 w 203208"/>
                <a:gd name="connsiteY5" fmla="*/ 77495 h 203133"/>
                <a:gd name="connsiteX6" fmla="*/ 101353 w 203208"/>
                <a:gd name="connsiteY6" fmla="*/ 0 h 203133"/>
                <a:gd name="connsiteX7" fmla="*/ 126006 w 203208"/>
                <a:gd name="connsiteY7" fmla="*/ 3522 h 203133"/>
                <a:gd name="connsiteX8" fmla="*/ 188231 w 203208"/>
                <a:gd name="connsiteY8" fmla="*/ 49314 h 203133"/>
                <a:gd name="connsiteX9" fmla="*/ 199973 w 203208"/>
                <a:gd name="connsiteY9" fmla="*/ 125640 h 203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3208" h="203133">
                  <a:moveTo>
                    <a:pt x="199973" y="125640"/>
                  </a:moveTo>
                  <a:cubicBezTo>
                    <a:pt x="188231" y="171431"/>
                    <a:pt x="148314" y="203134"/>
                    <a:pt x="101361" y="203134"/>
                  </a:cubicBezTo>
                  <a:cubicBezTo>
                    <a:pt x="93141" y="203134"/>
                    <a:pt x="84928" y="201957"/>
                    <a:pt x="76708" y="199612"/>
                  </a:cubicBezTo>
                  <a:cubicBezTo>
                    <a:pt x="64966" y="196089"/>
                    <a:pt x="53231" y="191390"/>
                    <a:pt x="43835" y="184345"/>
                  </a:cubicBezTo>
                  <a:cubicBezTo>
                    <a:pt x="33269" y="177300"/>
                    <a:pt x="25049" y="167909"/>
                    <a:pt x="18005" y="158511"/>
                  </a:cubicBezTo>
                  <a:cubicBezTo>
                    <a:pt x="2741" y="135030"/>
                    <a:pt x="-4303" y="106843"/>
                    <a:pt x="2741" y="77495"/>
                  </a:cubicBezTo>
                  <a:cubicBezTo>
                    <a:pt x="14483" y="31702"/>
                    <a:pt x="54400" y="0"/>
                    <a:pt x="101353" y="0"/>
                  </a:cubicBezTo>
                  <a:cubicBezTo>
                    <a:pt x="109573" y="0"/>
                    <a:pt x="117786" y="1177"/>
                    <a:pt x="126006" y="3522"/>
                  </a:cubicBezTo>
                  <a:cubicBezTo>
                    <a:pt x="151836" y="10567"/>
                    <a:pt x="174143" y="25834"/>
                    <a:pt x="188231" y="49314"/>
                  </a:cubicBezTo>
                  <a:cubicBezTo>
                    <a:pt x="202318" y="71626"/>
                    <a:pt x="207016" y="99806"/>
                    <a:pt x="199973" y="125640"/>
                  </a:cubicBezTo>
                  <a:close/>
                </a:path>
              </a:pathLst>
            </a:custGeom>
            <a:solidFill>
              <a:srgbClr val="FFFFFF"/>
            </a:solidFill>
            <a:ln w="933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20" name="Freeform: Shape 119">
              <a:extLst>
                <a:ext uri="{FF2B5EF4-FFF2-40B4-BE49-F238E27FC236}">
                  <a16:creationId xmlns:a16="http://schemas.microsoft.com/office/drawing/2014/main" id="{D9E61602-B7CC-45E4-AF5C-15BA2CDB0D41}"/>
                </a:ext>
                <a:ext uri="{C183D7F6-B498-43B3-948B-1728B52AA6E4}">
                  <adec:decorative xmlns:adec="http://schemas.microsoft.com/office/drawing/2017/decorative" val="1"/>
                </a:ext>
              </a:extLst>
            </p:cNvPr>
            <p:cNvSpPr/>
            <p:nvPr/>
          </p:nvSpPr>
          <p:spPr>
            <a:xfrm>
              <a:off x="2710214" y="3586430"/>
              <a:ext cx="144951" cy="144897"/>
            </a:xfrm>
            <a:custGeom>
              <a:avLst/>
              <a:gdLst>
                <a:gd name="connsiteX0" fmla="*/ 199973 w 203208"/>
                <a:gd name="connsiteY0" fmla="*/ 125640 h 203133"/>
                <a:gd name="connsiteX1" fmla="*/ 101361 w 203208"/>
                <a:gd name="connsiteY1" fmla="*/ 203134 h 203133"/>
                <a:gd name="connsiteX2" fmla="*/ 76708 w 203208"/>
                <a:gd name="connsiteY2" fmla="*/ 199612 h 203133"/>
                <a:gd name="connsiteX3" fmla="*/ 43835 w 203208"/>
                <a:gd name="connsiteY3" fmla="*/ 184345 h 203133"/>
                <a:gd name="connsiteX4" fmla="*/ 18005 w 203208"/>
                <a:gd name="connsiteY4" fmla="*/ 158511 h 203133"/>
                <a:gd name="connsiteX5" fmla="*/ 2741 w 203208"/>
                <a:gd name="connsiteY5" fmla="*/ 77495 h 203133"/>
                <a:gd name="connsiteX6" fmla="*/ 101353 w 203208"/>
                <a:gd name="connsiteY6" fmla="*/ 0 h 203133"/>
                <a:gd name="connsiteX7" fmla="*/ 126006 w 203208"/>
                <a:gd name="connsiteY7" fmla="*/ 3522 h 203133"/>
                <a:gd name="connsiteX8" fmla="*/ 188231 w 203208"/>
                <a:gd name="connsiteY8" fmla="*/ 49314 h 203133"/>
                <a:gd name="connsiteX9" fmla="*/ 199973 w 203208"/>
                <a:gd name="connsiteY9" fmla="*/ 125640 h 203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3208" h="203133">
                  <a:moveTo>
                    <a:pt x="199973" y="125640"/>
                  </a:moveTo>
                  <a:cubicBezTo>
                    <a:pt x="188231" y="171431"/>
                    <a:pt x="148314" y="203134"/>
                    <a:pt x="101361" y="203134"/>
                  </a:cubicBezTo>
                  <a:cubicBezTo>
                    <a:pt x="93141" y="203134"/>
                    <a:pt x="84928" y="201957"/>
                    <a:pt x="76708" y="199612"/>
                  </a:cubicBezTo>
                  <a:cubicBezTo>
                    <a:pt x="64966" y="196089"/>
                    <a:pt x="53231" y="191390"/>
                    <a:pt x="43835" y="184345"/>
                  </a:cubicBezTo>
                  <a:cubicBezTo>
                    <a:pt x="33269" y="177300"/>
                    <a:pt x="25049" y="167909"/>
                    <a:pt x="18005" y="158511"/>
                  </a:cubicBezTo>
                  <a:cubicBezTo>
                    <a:pt x="2741" y="135030"/>
                    <a:pt x="-4303" y="106843"/>
                    <a:pt x="2741" y="77495"/>
                  </a:cubicBezTo>
                  <a:cubicBezTo>
                    <a:pt x="14483" y="31702"/>
                    <a:pt x="54400" y="0"/>
                    <a:pt x="101353" y="0"/>
                  </a:cubicBezTo>
                  <a:cubicBezTo>
                    <a:pt x="109573" y="0"/>
                    <a:pt x="117786" y="1177"/>
                    <a:pt x="126006" y="3522"/>
                  </a:cubicBezTo>
                  <a:cubicBezTo>
                    <a:pt x="151836" y="10567"/>
                    <a:pt x="174143" y="25834"/>
                    <a:pt x="188231" y="49314"/>
                  </a:cubicBezTo>
                  <a:cubicBezTo>
                    <a:pt x="202318" y="71626"/>
                    <a:pt x="207016" y="99806"/>
                    <a:pt x="199973" y="125640"/>
                  </a:cubicBezTo>
                  <a:close/>
                </a:path>
              </a:pathLst>
            </a:custGeom>
            <a:solidFill>
              <a:srgbClr val="59B4D9">
                <a:alpha val="10000"/>
              </a:srgbClr>
            </a:solidFill>
            <a:ln w="933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21" name="Freeform: Shape 120">
              <a:extLst>
                <a:ext uri="{FF2B5EF4-FFF2-40B4-BE49-F238E27FC236}">
                  <a16:creationId xmlns:a16="http://schemas.microsoft.com/office/drawing/2014/main" id="{6D347E6E-0986-4873-A190-7533FE384151}"/>
                </a:ext>
                <a:ext uri="{C183D7F6-B498-43B3-948B-1728B52AA6E4}">
                  <adec:decorative xmlns:adec="http://schemas.microsoft.com/office/drawing/2017/decorative" val="1"/>
                </a:ext>
              </a:extLst>
            </p:cNvPr>
            <p:cNvSpPr/>
            <p:nvPr/>
          </p:nvSpPr>
          <p:spPr>
            <a:xfrm>
              <a:off x="2710032" y="3602818"/>
              <a:ext cx="111787" cy="121444"/>
            </a:xfrm>
            <a:custGeom>
              <a:avLst/>
              <a:gdLst>
                <a:gd name="connsiteX0" fmla="*/ 156716 w 156716"/>
                <a:gd name="connsiteY0" fmla="*/ 16436 h 170254"/>
                <a:gd name="connsiteX1" fmla="*/ 126197 w 156716"/>
                <a:gd name="connsiteY1" fmla="*/ 3522 h 170254"/>
                <a:gd name="connsiteX2" fmla="*/ 101543 w 156716"/>
                <a:gd name="connsiteY2" fmla="*/ 0 h 170254"/>
                <a:gd name="connsiteX3" fmla="*/ 2932 w 156716"/>
                <a:gd name="connsiteY3" fmla="*/ 77495 h 170254"/>
                <a:gd name="connsiteX4" fmla="*/ 18195 w 156716"/>
                <a:gd name="connsiteY4" fmla="*/ 158511 h 170254"/>
                <a:gd name="connsiteX5" fmla="*/ 27584 w 156716"/>
                <a:gd name="connsiteY5" fmla="*/ 170255 h 170254"/>
                <a:gd name="connsiteX6" fmla="*/ 156716 w 156716"/>
                <a:gd name="connsiteY6" fmla="*/ 16436 h 170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6716" h="170254">
                  <a:moveTo>
                    <a:pt x="156716" y="16436"/>
                  </a:moveTo>
                  <a:cubicBezTo>
                    <a:pt x="147327" y="10567"/>
                    <a:pt x="136761" y="5868"/>
                    <a:pt x="126197" y="3522"/>
                  </a:cubicBezTo>
                  <a:cubicBezTo>
                    <a:pt x="117976" y="1177"/>
                    <a:pt x="109763" y="0"/>
                    <a:pt x="101543" y="0"/>
                  </a:cubicBezTo>
                  <a:cubicBezTo>
                    <a:pt x="54583" y="0"/>
                    <a:pt x="14666" y="31702"/>
                    <a:pt x="2932" y="77495"/>
                  </a:cubicBezTo>
                  <a:cubicBezTo>
                    <a:pt x="-4113" y="106851"/>
                    <a:pt x="1755" y="136207"/>
                    <a:pt x="18195" y="158511"/>
                  </a:cubicBezTo>
                  <a:cubicBezTo>
                    <a:pt x="20541" y="162033"/>
                    <a:pt x="24062" y="166733"/>
                    <a:pt x="27584" y="170255"/>
                  </a:cubicBezTo>
                  <a:cubicBezTo>
                    <a:pt x="48707" y="103328"/>
                    <a:pt x="95669" y="48138"/>
                    <a:pt x="156716" y="16436"/>
                  </a:cubicBezTo>
                  <a:close/>
                </a:path>
              </a:pathLst>
            </a:custGeom>
            <a:solidFill>
              <a:srgbClr val="59B4D9">
                <a:alpha val="30000"/>
              </a:srgbClr>
            </a:solidFill>
            <a:ln w="933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22" name="Freeform: Shape 121">
              <a:extLst>
                <a:ext uri="{FF2B5EF4-FFF2-40B4-BE49-F238E27FC236}">
                  <a16:creationId xmlns:a16="http://schemas.microsoft.com/office/drawing/2014/main" id="{372C3EA3-FA36-4FDB-A50E-D4E501E639A2}"/>
                </a:ext>
                <a:ext uri="{C183D7F6-B498-43B3-948B-1728B52AA6E4}">
                  <adec:decorative xmlns:adec="http://schemas.microsoft.com/office/drawing/2017/decorative" val="1"/>
                </a:ext>
              </a:extLst>
            </p:cNvPr>
            <p:cNvSpPr/>
            <p:nvPr/>
          </p:nvSpPr>
          <p:spPr>
            <a:xfrm>
              <a:off x="2610143" y="3553618"/>
              <a:ext cx="279750" cy="279751"/>
            </a:xfrm>
            <a:custGeom>
              <a:avLst/>
              <a:gdLst>
                <a:gd name="connsiteX0" fmla="*/ 370987 w 392185"/>
                <a:gd name="connsiteY0" fmla="*/ 70457 h 392186"/>
                <a:gd name="connsiteX1" fmla="*/ 281764 w 392185"/>
                <a:gd name="connsiteY1" fmla="*/ 4699 h 392186"/>
                <a:gd name="connsiteX2" fmla="*/ 246546 w 392185"/>
                <a:gd name="connsiteY2" fmla="*/ 0 h 392186"/>
                <a:gd name="connsiteX3" fmla="*/ 105663 w 392185"/>
                <a:gd name="connsiteY3" fmla="*/ 110373 h 392186"/>
                <a:gd name="connsiteX4" fmla="*/ 120928 w 392185"/>
                <a:gd name="connsiteY4" fmla="*/ 217224 h 392186"/>
                <a:gd name="connsiteX5" fmla="*/ 10566 w 392185"/>
                <a:gd name="connsiteY5" fmla="*/ 328782 h 392186"/>
                <a:gd name="connsiteX6" fmla="*/ 10566 w 392185"/>
                <a:gd name="connsiteY6" fmla="*/ 381619 h 392186"/>
                <a:gd name="connsiteX7" fmla="*/ 37564 w 392185"/>
                <a:gd name="connsiteY7" fmla="*/ 392186 h 392186"/>
                <a:gd name="connsiteX8" fmla="*/ 64562 w 392185"/>
                <a:gd name="connsiteY8" fmla="*/ 381619 h 392186"/>
                <a:gd name="connsiteX9" fmla="*/ 174916 w 392185"/>
                <a:gd name="connsiteY9" fmla="*/ 270069 h 392186"/>
                <a:gd name="connsiteX10" fmla="*/ 212488 w 392185"/>
                <a:gd name="connsiteY10" fmla="*/ 285335 h 392186"/>
                <a:gd name="connsiteX11" fmla="*/ 247706 w 392185"/>
                <a:gd name="connsiteY11" fmla="*/ 290034 h 392186"/>
                <a:gd name="connsiteX12" fmla="*/ 388588 w 392185"/>
                <a:gd name="connsiteY12" fmla="*/ 179662 h 392186"/>
                <a:gd name="connsiteX13" fmla="*/ 370987 w 392185"/>
                <a:gd name="connsiteY13" fmla="*/ 70457 h 392186"/>
                <a:gd name="connsiteX14" fmla="*/ 345157 w 392185"/>
                <a:gd name="connsiteY14" fmla="*/ 169094 h 392186"/>
                <a:gd name="connsiteX15" fmla="*/ 246546 w 392185"/>
                <a:gd name="connsiteY15" fmla="*/ 246588 h 392186"/>
                <a:gd name="connsiteX16" fmla="*/ 221892 w 392185"/>
                <a:gd name="connsiteY16" fmla="*/ 243066 h 392186"/>
                <a:gd name="connsiteX17" fmla="*/ 189020 w 392185"/>
                <a:gd name="connsiteY17" fmla="*/ 227799 h 392186"/>
                <a:gd name="connsiteX18" fmla="*/ 163189 w 392185"/>
                <a:gd name="connsiteY18" fmla="*/ 201965 h 392186"/>
                <a:gd name="connsiteX19" fmla="*/ 147926 w 392185"/>
                <a:gd name="connsiteY19" fmla="*/ 120949 h 392186"/>
                <a:gd name="connsiteX20" fmla="*/ 246537 w 392185"/>
                <a:gd name="connsiteY20" fmla="*/ 43454 h 392186"/>
                <a:gd name="connsiteX21" fmla="*/ 271191 w 392185"/>
                <a:gd name="connsiteY21" fmla="*/ 46977 h 392186"/>
                <a:gd name="connsiteX22" fmla="*/ 333415 w 392185"/>
                <a:gd name="connsiteY22" fmla="*/ 92768 h 392186"/>
                <a:gd name="connsiteX23" fmla="*/ 345157 w 392185"/>
                <a:gd name="connsiteY23" fmla="*/ 169094 h 392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92185" h="392186">
                  <a:moveTo>
                    <a:pt x="370987" y="70457"/>
                  </a:moveTo>
                  <a:cubicBezTo>
                    <a:pt x="351032" y="37578"/>
                    <a:pt x="319328" y="14098"/>
                    <a:pt x="281764" y="4699"/>
                  </a:cubicBezTo>
                  <a:cubicBezTo>
                    <a:pt x="270022" y="2353"/>
                    <a:pt x="258287" y="0"/>
                    <a:pt x="246546" y="0"/>
                  </a:cubicBezTo>
                  <a:cubicBezTo>
                    <a:pt x="179630" y="0"/>
                    <a:pt x="122104" y="45792"/>
                    <a:pt x="105663" y="110373"/>
                  </a:cubicBezTo>
                  <a:cubicBezTo>
                    <a:pt x="96274" y="146774"/>
                    <a:pt x="102142" y="184344"/>
                    <a:pt x="120928" y="217224"/>
                  </a:cubicBezTo>
                  <a:lnTo>
                    <a:pt x="10566" y="328782"/>
                  </a:lnTo>
                  <a:cubicBezTo>
                    <a:pt x="-3522" y="342872"/>
                    <a:pt x="-3522" y="367529"/>
                    <a:pt x="10566" y="381619"/>
                  </a:cubicBezTo>
                  <a:cubicBezTo>
                    <a:pt x="18786" y="388663"/>
                    <a:pt x="28175" y="392186"/>
                    <a:pt x="37564" y="392186"/>
                  </a:cubicBezTo>
                  <a:cubicBezTo>
                    <a:pt x="46953" y="392186"/>
                    <a:pt x="56350" y="388663"/>
                    <a:pt x="64562" y="381619"/>
                  </a:cubicBezTo>
                  <a:lnTo>
                    <a:pt x="174916" y="270069"/>
                  </a:lnTo>
                  <a:cubicBezTo>
                    <a:pt x="186658" y="277113"/>
                    <a:pt x="199569" y="281813"/>
                    <a:pt x="212488" y="285335"/>
                  </a:cubicBezTo>
                  <a:cubicBezTo>
                    <a:pt x="224229" y="287681"/>
                    <a:pt x="235964" y="290034"/>
                    <a:pt x="247706" y="290034"/>
                  </a:cubicBezTo>
                  <a:cubicBezTo>
                    <a:pt x="314622" y="290034"/>
                    <a:pt x="372148" y="244242"/>
                    <a:pt x="388588" y="179662"/>
                  </a:cubicBezTo>
                  <a:cubicBezTo>
                    <a:pt x="396809" y="142083"/>
                    <a:pt x="390941" y="103336"/>
                    <a:pt x="370987" y="70457"/>
                  </a:cubicBezTo>
                  <a:close/>
                  <a:moveTo>
                    <a:pt x="345157" y="169094"/>
                  </a:moveTo>
                  <a:cubicBezTo>
                    <a:pt x="333415" y="214885"/>
                    <a:pt x="293498" y="246588"/>
                    <a:pt x="246546" y="246588"/>
                  </a:cubicBezTo>
                  <a:cubicBezTo>
                    <a:pt x="238325" y="246588"/>
                    <a:pt x="230112" y="245412"/>
                    <a:pt x="221892" y="243066"/>
                  </a:cubicBezTo>
                  <a:cubicBezTo>
                    <a:pt x="210150" y="239543"/>
                    <a:pt x="198416" y="234844"/>
                    <a:pt x="189020" y="227799"/>
                  </a:cubicBezTo>
                  <a:cubicBezTo>
                    <a:pt x="178454" y="220754"/>
                    <a:pt x="170233" y="211363"/>
                    <a:pt x="163189" y="201965"/>
                  </a:cubicBezTo>
                  <a:cubicBezTo>
                    <a:pt x="147926" y="178484"/>
                    <a:pt x="140882" y="150297"/>
                    <a:pt x="147926" y="120949"/>
                  </a:cubicBezTo>
                  <a:cubicBezTo>
                    <a:pt x="159668" y="75156"/>
                    <a:pt x="199584" y="43454"/>
                    <a:pt x="246537" y="43454"/>
                  </a:cubicBezTo>
                  <a:cubicBezTo>
                    <a:pt x="254757" y="43454"/>
                    <a:pt x="262970" y="44631"/>
                    <a:pt x="271191" y="46977"/>
                  </a:cubicBezTo>
                  <a:cubicBezTo>
                    <a:pt x="297020" y="54022"/>
                    <a:pt x="319328" y="69288"/>
                    <a:pt x="333415" y="92768"/>
                  </a:cubicBezTo>
                  <a:cubicBezTo>
                    <a:pt x="347503" y="116249"/>
                    <a:pt x="352201" y="143260"/>
                    <a:pt x="345157" y="169094"/>
                  </a:cubicBezTo>
                  <a:close/>
                </a:path>
              </a:pathLst>
            </a:custGeom>
            <a:solidFill>
              <a:schemeClr val="accent1">
                <a:lumMod val="75000"/>
              </a:schemeClr>
            </a:solidFill>
            <a:ln w="933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23" name="Freeform: Shape 122">
              <a:extLst>
                <a:ext uri="{FF2B5EF4-FFF2-40B4-BE49-F238E27FC236}">
                  <a16:creationId xmlns:a16="http://schemas.microsoft.com/office/drawing/2014/main" id="{75EFEA24-0BCC-497C-A97E-E6DDA201B8E6}"/>
                </a:ext>
                <a:ext uri="{C183D7F6-B498-43B3-948B-1728B52AA6E4}">
                  <adec:decorative xmlns:adec="http://schemas.microsoft.com/office/drawing/2017/decorative" val="1"/>
                </a:ext>
              </a:extLst>
            </p:cNvPr>
            <p:cNvSpPr/>
            <p:nvPr/>
          </p:nvSpPr>
          <p:spPr>
            <a:xfrm>
              <a:off x="2766644" y="3619933"/>
              <a:ext cx="61546" cy="81875"/>
            </a:xfrm>
            <a:custGeom>
              <a:avLst/>
              <a:gdLst>
                <a:gd name="connsiteX0" fmla="*/ 0 w 86281"/>
                <a:gd name="connsiteY0" fmla="*/ 0 h 114781"/>
                <a:gd name="connsiteX1" fmla="*/ 86282 w 86281"/>
                <a:gd name="connsiteY1" fmla="*/ 57395 h 114781"/>
                <a:gd name="connsiteX2" fmla="*/ 0 w 86281"/>
                <a:gd name="connsiteY2" fmla="*/ 114782 h 114781"/>
                <a:gd name="connsiteX3" fmla="*/ 0 w 86281"/>
                <a:gd name="connsiteY3" fmla="*/ 0 h 114781"/>
              </a:gdLst>
              <a:ahLst/>
              <a:cxnLst>
                <a:cxn ang="0">
                  <a:pos x="connsiteX0" y="connsiteY0"/>
                </a:cxn>
                <a:cxn ang="0">
                  <a:pos x="connsiteX1" y="connsiteY1"/>
                </a:cxn>
                <a:cxn ang="0">
                  <a:pos x="connsiteX2" y="connsiteY2"/>
                </a:cxn>
                <a:cxn ang="0">
                  <a:pos x="connsiteX3" y="connsiteY3"/>
                </a:cxn>
              </a:cxnLst>
              <a:rect l="l" t="t" r="r" b="b"/>
              <a:pathLst>
                <a:path w="86281" h="114781">
                  <a:moveTo>
                    <a:pt x="0" y="0"/>
                  </a:moveTo>
                  <a:lnTo>
                    <a:pt x="86282" y="57395"/>
                  </a:lnTo>
                  <a:lnTo>
                    <a:pt x="0" y="114782"/>
                  </a:lnTo>
                  <a:lnTo>
                    <a:pt x="0" y="0"/>
                  </a:lnTo>
                  <a:close/>
                </a:path>
              </a:pathLst>
            </a:custGeom>
            <a:solidFill>
              <a:srgbClr val="59B4D9"/>
            </a:solidFill>
            <a:ln w="933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pic>
        <p:nvPicPr>
          <p:cNvPr id="2" name="Picture 1">
            <a:extLst>
              <a:ext uri="{FF2B5EF4-FFF2-40B4-BE49-F238E27FC236}">
                <a16:creationId xmlns:a16="http://schemas.microsoft.com/office/drawing/2014/main" id="{BC0E9881-1E82-4A2A-B86C-47E9686C9E04}"/>
              </a:ext>
              <a:ext uri="{C183D7F6-B498-43B3-948B-1728B52AA6E4}">
                <adec:decorative xmlns:adec="http://schemas.microsoft.com/office/drawing/2017/decorative" val="1"/>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8040621" y="3695848"/>
            <a:ext cx="261745" cy="261745"/>
          </a:xfrm>
          <a:prstGeom prst="rect">
            <a:avLst/>
          </a:prstGeom>
        </p:spPr>
      </p:pic>
      <p:grpSp>
        <p:nvGrpSpPr>
          <p:cNvPr id="125" name="Group 124">
            <a:extLst>
              <a:ext uri="{FF2B5EF4-FFF2-40B4-BE49-F238E27FC236}">
                <a16:creationId xmlns:a16="http://schemas.microsoft.com/office/drawing/2014/main" id="{AE82CF60-3F71-451B-99B2-5349890F962B}"/>
              </a:ext>
              <a:ext uri="{C183D7F6-B498-43B3-948B-1728B52AA6E4}">
                <adec:decorative xmlns:adec="http://schemas.microsoft.com/office/drawing/2017/decorative" val="1"/>
              </a:ext>
            </a:extLst>
          </p:cNvPr>
          <p:cNvGrpSpPr>
            <a:grpSpLocks noChangeAspect="1"/>
          </p:cNvGrpSpPr>
          <p:nvPr/>
        </p:nvGrpSpPr>
        <p:grpSpPr>
          <a:xfrm>
            <a:off x="9328045" y="3713879"/>
            <a:ext cx="323696" cy="236788"/>
            <a:chOff x="8980519" y="2071293"/>
            <a:chExt cx="1832214" cy="1340286"/>
          </a:xfrm>
        </p:grpSpPr>
        <p:grpSp>
          <p:nvGrpSpPr>
            <p:cNvPr id="126" name="Group 125">
              <a:extLst>
                <a:ext uri="{FF2B5EF4-FFF2-40B4-BE49-F238E27FC236}">
                  <a16:creationId xmlns:a16="http://schemas.microsoft.com/office/drawing/2014/main" id="{661451E9-0174-4857-BE06-BA3906E54ED1}"/>
                </a:ext>
              </a:extLst>
            </p:cNvPr>
            <p:cNvGrpSpPr/>
            <p:nvPr/>
          </p:nvGrpSpPr>
          <p:grpSpPr>
            <a:xfrm>
              <a:off x="8980519" y="2239083"/>
              <a:ext cx="1569290" cy="1152272"/>
              <a:chOff x="8980519" y="2239083"/>
              <a:chExt cx="1569290" cy="1152272"/>
            </a:xfrm>
          </p:grpSpPr>
          <p:sp>
            <p:nvSpPr>
              <p:cNvPr id="134" name="Rectangle: Top Corners Rounded 133">
                <a:extLst>
                  <a:ext uri="{FF2B5EF4-FFF2-40B4-BE49-F238E27FC236}">
                    <a16:creationId xmlns:a16="http://schemas.microsoft.com/office/drawing/2014/main" id="{66454DAE-3D70-4AF1-B2E1-F6C1508442A0}"/>
                  </a:ext>
                  <a:ext uri="{C183D7F6-B498-43B3-948B-1728B52AA6E4}">
                    <adec:decorative xmlns:adec="http://schemas.microsoft.com/office/drawing/2017/decorative" val="1"/>
                  </a:ext>
                </a:extLst>
              </p:cNvPr>
              <p:cNvSpPr/>
              <p:nvPr/>
            </p:nvSpPr>
            <p:spPr bwMode="auto">
              <a:xfrm rot="16200000">
                <a:off x="8804887" y="2414715"/>
                <a:ext cx="1152271" cy="801007"/>
              </a:xfrm>
              <a:prstGeom prst="round2SameRect">
                <a:avLst>
                  <a:gd name="adj1" fmla="val 5655"/>
                  <a:gd name="adj2" fmla="val 0"/>
                </a:avLst>
              </a:prstGeom>
              <a:solidFill>
                <a:srgbClr val="5EA0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5" name="Freeform: Shape 134">
                <a:extLst>
                  <a:ext uri="{FF2B5EF4-FFF2-40B4-BE49-F238E27FC236}">
                    <a16:creationId xmlns:a16="http://schemas.microsoft.com/office/drawing/2014/main" id="{08A44727-3BB5-471E-85D2-F5D9DD525A39}"/>
                  </a:ext>
                  <a:ext uri="{C183D7F6-B498-43B3-948B-1728B52AA6E4}">
                    <adec:decorative xmlns:adec="http://schemas.microsoft.com/office/drawing/2017/decorative" val="1"/>
                  </a:ext>
                </a:extLst>
              </p:cNvPr>
              <p:cNvSpPr/>
              <p:nvPr/>
            </p:nvSpPr>
            <p:spPr bwMode="auto">
              <a:xfrm rot="5400000" flipH="1">
                <a:off x="9584524" y="2426070"/>
                <a:ext cx="1152271" cy="778299"/>
              </a:xfrm>
              <a:custGeom>
                <a:avLst/>
                <a:gdLst>
                  <a:gd name="connsiteX0" fmla="*/ 1152271 w 1152271"/>
                  <a:gd name="connsiteY0" fmla="*/ 778299 h 778299"/>
                  <a:gd name="connsiteX1" fmla="*/ 1152271 w 1152271"/>
                  <a:gd name="connsiteY1" fmla="*/ 44013 h 778299"/>
                  <a:gd name="connsiteX2" fmla="*/ 1108258 w 1152271"/>
                  <a:gd name="connsiteY2" fmla="*/ 0 h 778299"/>
                  <a:gd name="connsiteX3" fmla="*/ 736655 w 1152271"/>
                  <a:gd name="connsiteY3" fmla="*/ 0 h 778299"/>
                  <a:gd name="connsiteX4" fmla="*/ 743667 w 1152271"/>
                  <a:gd name="connsiteY4" fmla="*/ 22589 h 778299"/>
                  <a:gd name="connsiteX5" fmla="*/ 751980 w 1152271"/>
                  <a:gd name="connsiteY5" fmla="*/ 105051 h 778299"/>
                  <a:gd name="connsiteX6" fmla="*/ 342810 w 1152271"/>
                  <a:gd name="connsiteY6" fmla="*/ 514221 h 778299"/>
                  <a:gd name="connsiteX7" fmla="*/ 3520 w 1152271"/>
                  <a:gd name="connsiteY7" fmla="*/ 333822 h 778299"/>
                  <a:gd name="connsiteX8" fmla="*/ 0 w 1152271"/>
                  <a:gd name="connsiteY8" fmla="*/ 327337 h 778299"/>
                  <a:gd name="connsiteX9" fmla="*/ 0 w 1152271"/>
                  <a:gd name="connsiteY9" fmla="*/ 778299 h 778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52271" h="778299">
                    <a:moveTo>
                      <a:pt x="1152271" y="778299"/>
                    </a:moveTo>
                    <a:lnTo>
                      <a:pt x="1152271" y="44013"/>
                    </a:lnTo>
                    <a:cubicBezTo>
                      <a:pt x="1152271" y="19705"/>
                      <a:pt x="1132566" y="0"/>
                      <a:pt x="1108258" y="0"/>
                    </a:cubicBezTo>
                    <a:lnTo>
                      <a:pt x="736655" y="0"/>
                    </a:lnTo>
                    <a:lnTo>
                      <a:pt x="743667" y="22589"/>
                    </a:lnTo>
                    <a:cubicBezTo>
                      <a:pt x="749118" y="49225"/>
                      <a:pt x="751980" y="76804"/>
                      <a:pt x="751980" y="105051"/>
                    </a:cubicBezTo>
                    <a:cubicBezTo>
                      <a:pt x="751980" y="331029"/>
                      <a:pt x="568788" y="514221"/>
                      <a:pt x="342810" y="514221"/>
                    </a:cubicBezTo>
                    <a:cubicBezTo>
                      <a:pt x="201574" y="514221"/>
                      <a:pt x="77051" y="442662"/>
                      <a:pt x="3520" y="333822"/>
                    </a:cubicBezTo>
                    <a:lnTo>
                      <a:pt x="0" y="327337"/>
                    </a:lnTo>
                    <a:lnTo>
                      <a:pt x="0" y="778299"/>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27" name="Group 126">
              <a:extLst>
                <a:ext uri="{FF2B5EF4-FFF2-40B4-BE49-F238E27FC236}">
                  <a16:creationId xmlns:a16="http://schemas.microsoft.com/office/drawing/2014/main" id="{0E64E821-3AE7-417B-B51D-EACA079C76FE}"/>
                </a:ext>
              </a:extLst>
            </p:cNvPr>
            <p:cNvGrpSpPr/>
            <p:nvPr/>
          </p:nvGrpSpPr>
          <p:grpSpPr>
            <a:xfrm>
              <a:off x="9161007" y="2071293"/>
              <a:ext cx="1192633" cy="1266351"/>
              <a:chOff x="9161007" y="2071293"/>
              <a:chExt cx="1192633" cy="1266351"/>
            </a:xfrm>
          </p:grpSpPr>
          <p:sp>
            <p:nvSpPr>
              <p:cNvPr id="131" name="Rectangle: Single Corner Rounded 1">
                <a:extLst>
                  <a:ext uri="{FF2B5EF4-FFF2-40B4-BE49-F238E27FC236}">
                    <a16:creationId xmlns:a16="http://schemas.microsoft.com/office/drawing/2014/main" id="{25717B8F-BCA0-4329-877D-18F05F38091F}"/>
                  </a:ext>
                  <a:ext uri="{C183D7F6-B498-43B3-948B-1728B52AA6E4}">
                    <adec:decorative xmlns:adec="http://schemas.microsoft.com/office/drawing/2017/decorative" val="1"/>
                  </a:ext>
                </a:extLst>
              </p:cNvPr>
              <p:cNvSpPr/>
              <p:nvPr/>
            </p:nvSpPr>
            <p:spPr bwMode="auto">
              <a:xfrm>
                <a:off x="9161007" y="2071293"/>
                <a:ext cx="597811" cy="1266351"/>
              </a:xfrm>
              <a:custGeom>
                <a:avLst/>
                <a:gdLst>
                  <a:gd name="connsiteX0" fmla="*/ 0 w 597811"/>
                  <a:gd name="connsiteY0" fmla="*/ 0 h 1186946"/>
                  <a:gd name="connsiteX1" fmla="*/ 498174 w 597811"/>
                  <a:gd name="connsiteY1" fmla="*/ 0 h 1186946"/>
                  <a:gd name="connsiteX2" fmla="*/ 597811 w 597811"/>
                  <a:gd name="connsiteY2" fmla="*/ 99637 h 1186946"/>
                  <a:gd name="connsiteX3" fmla="*/ 597811 w 597811"/>
                  <a:gd name="connsiteY3" fmla="*/ 1186946 h 1186946"/>
                  <a:gd name="connsiteX4" fmla="*/ 0 w 597811"/>
                  <a:gd name="connsiteY4" fmla="*/ 1186946 h 1186946"/>
                  <a:gd name="connsiteX5" fmla="*/ 0 w 597811"/>
                  <a:gd name="connsiteY5" fmla="*/ 0 h 1186946"/>
                  <a:gd name="connsiteX0" fmla="*/ 0 w 597811"/>
                  <a:gd name="connsiteY0" fmla="*/ 0 h 1250937"/>
                  <a:gd name="connsiteX1" fmla="*/ 498174 w 597811"/>
                  <a:gd name="connsiteY1" fmla="*/ 0 h 1250937"/>
                  <a:gd name="connsiteX2" fmla="*/ 597811 w 597811"/>
                  <a:gd name="connsiteY2" fmla="*/ 99637 h 1250937"/>
                  <a:gd name="connsiteX3" fmla="*/ 597811 w 597811"/>
                  <a:gd name="connsiteY3" fmla="*/ 1250937 h 1250937"/>
                  <a:gd name="connsiteX4" fmla="*/ 0 w 597811"/>
                  <a:gd name="connsiteY4" fmla="*/ 1186946 h 1250937"/>
                  <a:gd name="connsiteX5" fmla="*/ 0 w 597811"/>
                  <a:gd name="connsiteY5" fmla="*/ 0 h 1250937"/>
                  <a:gd name="connsiteX0" fmla="*/ 0 w 597811"/>
                  <a:gd name="connsiteY0" fmla="*/ 0 h 1250937"/>
                  <a:gd name="connsiteX1" fmla="*/ 498174 w 597811"/>
                  <a:gd name="connsiteY1" fmla="*/ 0 h 1250937"/>
                  <a:gd name="connsiteX2" fmla="*/ 597811 w 597811"/>
                  <a:gd name="connsiteY2" fmla="*/ 99637 h 1250937"/>
                  <a:gd name="connsiteX3" fmla="*/ 597811 w 597811"/>
                  <a:gd name="connsiteY3" fmla="*/ 1250937 h 1250937"/>
                  <a:gd name="connsiteX4" fmla="*/ 0 w 597811"/>
                  <a:gd name="connsiteY4" fmla="*/ 1186946 h 1250937"/>
                  <a:gd name="connsiteX5" fmla="*/ 0 w 597811"/>
                  <a:gd name="connsiteY5" fmla="*/ 0 h 1250937"/>
                  <a:gd name="connsiteX0" fmla="*/ 0 w 597811"/>
                  <a:gd name="connsiteY0" fmla="*/ 0 h 1250937"/>
                  <a:gd name="connsiteX1" fmla="*/ 498174 w 597811"/>
                  <a:gd name="connsiteY1" fmla="*/ 0 h 1250937"/>
                  <a:gd name="connsiteX2" fmla="*/ 597811 w 597811"/>
                  <a:gd name="connsiteY2" fmla="*/ 99637 h 1250937"/>
                  <a:gd name="connsiteX3" fmla="*/ 597811 w 597811"/>
                  <a:gd name="connsiteY3" fmla="*/ 1250937 h 1250937"/>
                  <a:gd name="connsiteX4" fmla="*/ 0 w 597811"/>
                  <a:gd name="connsiteY4" fmla="*/ 1186946 h 1250937"/>
                  <a:gd name="connsiteX5" fmla="*/ 0 w 597811"/>
                  <a:gd name="connsiteY5" fmla="*/ 0 h 1250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7811" h="1250937">
                    <a:moveTo>
                      <a:pt x="0" y="0"/>
                    </a:moveTo>
                    <a:lnTo>
                      <a:pt x="498174" y="0"/>
                    </a:lnTo>
                    <a:cubicBezTo>
                      <a:pt x="553202" y="0"/>
                      <a:pt x="597811" y="44609"/>
                      <a:pt x="597811" y="99637"/>
                    </a:cubicBezTo>
                    <a:lnTo>
                      <a:pt x="597811" y="1250937"/>
                    </a:lnTo>
                    <a:cubicBezTo>
                      <a:pt x="507999" y="1131936"/>
                      <a:pt x="199270" y="1208276"/>
                      <a:pt x="0" y="1186946"/>
                    </a:cubicBezTo>
                    <a:lnTo>
                      <a:pt x="0" y="0"/>
                    </a:lnTo>
                    <a:close/>
                  </a:path>
                </a:pathLst>
              </a:cu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2" name="Freeform: Shape 131">
                <a:extLst>
                  <a:ext uri="{FF2B5EF4-FFF2-40B4-BE49-F238E27FC236}">
                    <a16:creationId xmlns:a16="http://schemas.microsoft.com/office/drawing/2014/main" id="{9248BB45-BB88-4795-B1C0-6547E10DFA0F}"/>
                  </a:ext>
                  <a:ext uri="{C183D7F6-B498-43B3-948B-1728B52AA6E4}">
                    <adec:decorative xmlns:adec="http://schemas.microsoft.com/office/drawing/2017/decorative" val="1"/>
                  </a:ext>
                </a:extLst>
              </p:cNvPr>
              <p:cNvSpPr/>
              <p:nvPr/>
            </p:nvSpPr>
            <p:spPr bwMode="auto">
              <a:xfrm flipH="1">
                <a:off x="9755829" y="2071293"/>
                <a:ext cx="597811" cy="1266351"/>
              </a:xfrm>
              <a:custGeom>
                <a:avLst/>
                <a:gdLst>
                  <a:gd name="connsiteX0" fmla="*/ 498174 w 597811"/>
                  <a:gd name="connsiteY0" fmla="*/ 0 h 1266351"/>
                  <a:gd name="connsiteX1" fmla="*/ 0 w 597811"/>
                  <a:gd name="connsiteY1" fmla="*/ 0 h 1266351"/>
                  <a:gd name="connsiteX2" fmla="*/ 0 w 597811"/>
                  <a:gd name="connsiteY2" fmla="*/ 579082 h 1266351"/>
                  <a:gd name="connsiteX3" fmla="*/ 68149 w 597811"/>
                  <a:gd name="connsiteY3" fmla="*/ 600237 h 1266351"/>
                  <a:gd name="connsiteX4" fmla="*/ 318052 w 597811"/>
                  <a:gd name="connsiteY4" fmla="*/ 977252 h 1266351"/>
                  <a:gd name="connsiteX5" fmla="*/ 285897 w 597811"/>
                  <a:gd name="connsiteY5" fmla="*/ 1136519 h 1266351"/>
                  <a:gd name="connsiteX6" fmla="*/ 251213 w 597811"/>
                  <a:gd name="connsiteY6" fmla="*/ 1200420 h 1266351"/>
                  <a:gd name="connsiteX7" fmla="*/ 339952 w 597811"/>
                  <a:gd name="connsiteY7" fmla="*/ 1196883 h 1266351"/>
                  <a:gd name="connsiteX8" fmla="*/ 597811 w 597811"/>
                  <a:gd name="connsiteY8" fmla="*/ 1266351 h 1266351"/>
                  <a:gd name="connsiteX9" fmla="*/ 597811 w 597811"/>
                  <a:gd name="connsiteY9" fmla="*/ 100865 h 1266351"/>
                  <a:gd name="connsiteX10" fmla="*/ 498174 w 597811"/>
                  <a:gd name="connsiteY10" fmla="*/ 0 h 1266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97811" h="1266351">
                    <a:moveTo>
                      <a:pt x="498174" y="0"/>
                    </a:moveTo>
                    <a:lnTo>
                      <a:pt x="0" y="0"/>
                    </a:lnTo>
                    <a:lnTo>
                      <a:pt x="0" y="579082"/>
                    </a:lnTo>
                    <a:lnTo>
                      <a:pt x="68149" y="600237"/>
                    </a:lnTo>
                    <a:cubicBezTo>
                      <a:pt x="215006" y="662352"/>
                      <a:pt x="318052" y="807769"/>
                      <a:pt x="318052" y="977252"/>
                    </a:cubicBezTo>
                    <a:cubicBezTo>
                      <a:pt x="318052" y="1033747"/>
                      <a:pt x="306602" y="1087567"/>
                      <a:pt x="285897" y="1136519"/>
                    </a:cubicBezTo>
                    <a:lnTo>
                      <a:pt x="251213" y="1200420"/>
                    </a:lnTo>
                    <a:lnTo>
                      <a:pt x="339952" y="1196883"/>
                    </a:lnTo>
                    <a:cubicBezTo>
                      <a:pt x="453270" y="1195321"/>
                      <a:pt x="552905" y="1206117"/>
                      <a:pt x="597811" y="1266351"/>
                    </a:cubicBezTo>
                    <a:lnTo>
                      <a:pt x="597811" y="100865"/>
                    </a:lnTo>
                    <a:cubicBezTo>
                      <a:pt x="597811" y="45159"/>
                      <a:pt x="553202" y="0"/>
                      <a:pt x="498174" y="0"/>
                    </a:cubicBezTo>
                    <a:close/>
                  </a:path>
                </a:pathLst>
              </a:custGeom>
              <a:solidFill>
                <a:srgbClr val="DEDED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3" name="Freeform: Shape 132">
                <a:extLst>
                  <a:ext uri="{FF2B5EF4-FFF2-40B4-BE49-F238E27FC236}">
                    <a16:creationId xmlns:a16="http://schemas.microsoft.com/office/drawing/2014/main" id="{47931A1B-2A80-4298-AFF0-C119C4B85A20}"/>
                  </a:ext>
                  <a:ext uri="{C183D7F6-B498-43B3-948B-1728B52AA6E4}">
                    <adec:decorative xmlns:adec="http://schemas.microsoft.com/office/drawing/2017/decorative" val="1"/>
                  </a:ext>
                </a:extLst>
              </p:cNvPr>
              <p:cNvSpPr/>
              <p:nvPr/>
            </p:nvSpPr>
            <p:spPr bwMode="auto">
              <a:xfrm>
                <a:off x="9255615" y="2184512"/>
                <a:ext cx="348459" cy="927253"/>
              </a:xfrm>
              <a:custGeom>
                <a:avLst/>
                <a:gdLst>
                  <a:gd name="connsiteX0" fmla="*/ 0 w 348459"/>
                  <a:gd name="connsiteY0" fmla="*/ 872682 h 927253"/>
                  <a:gd name="connsiteX1" fmla="*/ 182880 w 348459"/>
                  <a:gd name="connsiteY1" fmla="*/ 872682 h 927253"/>
                  <a:gd name="connsiteX2" fmla="*/ 182880 w 348459"/>
                  <a:gd name="connsiteY2" fmla="*/ 927253 h 927253"/>
                  <a:gd name="connsiteX3" fmla="*/ 0 w 348459"/>
                  <a:gd name="connsiteY3" fmla="*/ 927253 h 927253"/>
                  <a:gd name="connsiteX4" fmla="*/ 0 w 348459"/>
                  <a:gd name="connsiteY4" fmla="*/ 708730 h 927253"/>
                  <a:gd name="connsiteX5" fmla="*/ 348459 w 348459"/>
                  <a:gd name="connsiteY5" fmla="*/ 708730 h 927253"/>
                  <a:gd name="connsiteX6" fmla="*/ 348459 w 348459"/>
                  <a:gd name="connsiteY6" fmla="*/ 763301 h 927253"/>
                  <a:gd name="connsiteX7" fmla="*/ 0 w 348459"/>
                  <a:gd name="connsiteY7" fmla="*/ 763301 h 927253"/>
                  <a:gd name="connsiteX8" fmla="*/ 0 w 348459"/>
                  <a:gd name="connsiteY8" fmla="*/ 525247 h 927253"/>
                  <a:gd name="connsiteX9" fmla="*/ 348459 w 348459"/>
                  <a:gd name="connsiteY9" fmla="*/ 525247 h 927253"/>
                  <a:gd name="connsiteX10" fmla="*/ 348459 w 348459"/>
                  <a:gd name="connsiteY10" fmla="*/ 579818 h 927253"/>
                  <a:gd name="connsiteX11" fmla="*/ 0 w 348459"/>
                  <a:gd name="connsiteY11" fmla="*/ 579818 h 927253"/>
                  <a:gd name="connsiteX12" fmla="*/ 0 w 348459"/>
                  <a:gd name="connsiteY12" fmla="*/ 358153 h 927253"/>
                  <a:gd name="connsiteX13" fmla="*/ 348459 w 348459"/>
                  <a:gd name="connsiteY13" fmla="*/ 358153 h 927253"/>
                  <a:gd name="connsiteX14" fmla="*/ 348459 w 348459"/>
                  <a:gd name="connsiteY14" fmla="*/ 412724 h 927253"/>
                  <a:gd name="connsiteX15" fmla="*/ 0 w 348459"/>
                  <a:gd name="connsiteY15" fmla="*/ 412724 h 927253"/>
                  <a:gd name="connsiteX16" fmla="*/ 0 w 348459"/>
                  <a:gd name="connsiteY16" fmla="*/ 174670 h 927253"/>
                  <a:gd name="connsiteX17" fmla="*/ 348459 w 348459"/>
                  <a:gd name="connsiteY17" fmla="*/ 174670 h 927253"/>
                  <a:gd name="connsiteX18" fmla="*/ 348459 w 348459"/>
                  <a:gd name="connsiteY18" fmla="*/ 229241 h 927253"/>
                  <a:gd name="connsiteX19" fmla="*/ 0 w 348459"/>
                  <a:gd name="connsiteY19" fmla="*/ 229241 h 927253"/>
                  <a:gd name="connsiteX20" fmla="*/ 0 w 348459"/>
                  <a:gd name="connsiteY20" fmla="*/ 0 h 927253"/>
                  <a:gd name="connsiteX21" fmla="*/ 348459 w 348459"/>
                  <a:gd name="connsiteY21" fmla="*/ 0 h 927253"/>
                  <a:gd name="connsiteX22" fmla="*/ 348459 w 348459"/>
                  <a:gd name="connsiteY22" fmla="*/ 54571 h 927253"/>
                  <a:gd name="connsiteX23" fmla="*/ 0 w 348459"/>
                  <a:gd name="connsiteY23" fmla="*/ 54571 h 927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48459" h="927253">
                    <a:moveTo>
                      <a:pt x="0" y="872682"/>
                    </a:moveTo>
                    <a:lnTo>
                      <a:pt x="182880" y="872682"/>
                    </a:lnTo>
                    <a:lnTo>
                      <a:pt x="182880" y="927253"/>
                    </a:lnTo>
                    <a:lnTo>
                      <a:pt x="0" y="927253"/>
                    </a:lnTo>
                    <a:close/>
                    <a:moveTo>
                      <a:pt x="0" y="708730"/>
                    </a:moveTo>
                    <a:lnTo>
                      <a:pt x="348459" y="708730"/>
                    </a:lnTo>
                    <a:lnTo>
                      <a:pt x="348459" y="763301"/>
                    </a:lnTo>
                    <a:lnTo>
                      <a:pt x="0" y="763301"/>
                    </a:lnTo>
                    <a:close/>
                    <a:moveTo>
                      <a:pt x="0" y="525247"/>
                    </a:moveTo>
                    <a:lnTo>
                      <a:pt x="348459" y="525247"/>
                    </a:lnTo>
                    <a:lnTo>
                      <a:pt x="348459" y="579818"/>
                    </a:lnTo>
                    <a:lnTo>
                      <a:pt x="0" y="579818"/>
                    </a:lnTo>
                    <a:close/>
                    <a:moveTo>
                      <a:pt x="0" y="358153"/>
                    </a:moveTo>
                    <a:lnTo>
                      <a:pt x="348459" y="358153"/>
                    </a:lnTo>
                    <a:lnTo>
                      <a:pt x="348459" y="412724"/>
                    </a:lnTo>
                    <a:lnTo>
                      <a:pt x="0" y="412724"/>
                    </a:lnTo>
                    <a:close/>
                    <a:moveTo>
                      <a:pt x="0" y="174670"/>
                    </a:moveTo>
                    <a:lnTo>
                      <a:pt x="348459" y="174670"/>
                    </a:lnTo>
                    <a:lnTo>
                      <a:pt x="348459" y="229241"/>
                    </a:lnTo>
                    <a:lnTo>
                      <a:pt x="0" y="229241"/>
                    </a:lnTo>
                    <a:close/>
                    <a:moveTo>
                      <a:pt x="0" y="0"/>
                    </a:moveTo>
                    <a:lnTo>
                      <a:pt x="348459" y="0"/>
                    </a:lnTo>
                    <a:lnTo>
                      <a:pt x="348459" y="54571"/>
                    </a:lnTo>
                    <a:lnTo>
                      <a:pt x="0" y="54571"/>
                    </a:lnTo>
                    <a:close/>
                  </a:path>
                </a:pathLst>
              </a:cu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28" name="Group 127">
              <a:extLst>
                <a:ext uri="{FF2B5EF4-FFF2-40B4-BE49-F238E27FC236}">
                  <a16:creationId xmlns:a16="http://schemas.microsoft.com/office/drawing/2014/main" id="{596251CA-7BED-4D3C-97F7-BFC0AB235374}"/>
                </a:ext>
              </a:extLst>
            </p:cNvPr>
            <p:cNvGrpSpPr/>
            <p:nvPr/>
          </p:nvGrpSpPr>
          <p:grpSpPr>
            <a:xfrm>
              <a:off x="10081213" y="2680059"/>
              <a:ext cx="731520" cy="731520"/>
              <a:chOff x="10081213" y="2680059"/>
              <a:chExt cx="731520" cy="731520"/>
            </a:xfrm>
          </p:grpSpPr>
          <p:sp>
            <p:nvSpPr>
              <p:cNvPr id="129" name="Oval 128">
                <a:extLst>
                  <a:ext uri="{FF2B5EF4-FFF2-40B4-BE49-F238E27FC236}">
                    <a16:creationId xmlns:a16="http://schemas.microsoft.com/office/drawing/2014/main" id="{FE49A775-5FAC-4942-B486-27F112850646}"/>
                  </a:ext>
                  <a:ext uri="{C183D7F6-B498-43B3-948B-1728B52AA6E4}">
                    <adec:decorative xmlns:adec="http://schemas.microsoft.com/office/drawing/2017/decorative" val="1"/>
                  </a:ext>
                </a:extLst>
              </p:cNvPr>
              <p:cNvSpPr/>
              <p:nvPr/>
            </p:nvSpPr>
            <p:spPr bwMode="auto">
              <a:xfrm>
                <a:off x="10081213" y="2680059"/>
                <a:ext cx="731520" cy="731520"/>
              </a:xfrm>
              <a:prstGeom prst="ellipse">
                <a:avLst/>
              </a:prstGeom>
              <a:solidFill>
                <a:srgbClr val="42E8C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0" name="Freeform: Shape 129">
                <a:extLst>
                  <a:ext uri="{FF2B5EF4-FFF2-40B4-BE49-F238E27FC236}">
                    <a16:creationId xmlns:a16="http://schemas.microsoft.com/office/drawing/2014/main" id="{71ACE3DF-4262-4579-B63D-CC2E770AE6A4}"/>
                  </a:ext>
                  <a:ext uri="{C183D7F6-B498-43B3-948B-1728B52AA6E4}">
                    <adec:decorative xmlns:adec="http://schemas.microsoft.com/office/drawing/2017/decorative" val="1"/>
                  </a:ext>
                </a:extLst>
              </p:cNvPr>
              <p:cNvSpPr>
                <a:spLocks noChangeAspect="1"/>
              </p:cNvSpPr>
              <p:nvPr/>
            </p:nvSpPr>
            <p:spPr bwMode="auto">
              <a:xfrm rot="5400000">
                <a:off x="10228938" y="2835868"/>
                <a:ext cx="436071" cy="419902"/>
              </a:xfrm>
              <a:custGeom>
                <a:avLst/>
                <a:gdLst>
                  <a:gd name="connsiteX0" fmla="*/ 109423 w 436071"/>
                  <a:gd name="connsiteY0" fmla="*/ 190067 h 419902"/>
                  <a:gd name="connsiteX1" fmla="*/ 115776 w 436071"/>
                  <a:gd name="connsiteY1" fmla="*/ 182061 h 419902"/>
                  <a:gd name="connsiteX2" fmla="*/ 136430 w 436071"/>
                  <a:gd name="connsiteY2" fmla="*/ 170581 h 419902"/>
                  <a:gd name="connsiteX3" fmla="*/ 136680 w 436071"/>
                  <a:gd name="connsiteY3" fmla="*/ 171031 h 419902"/>
                  <a:gd name="connsiteX4" fmla="*/ 142785 w 436071"/>
                  <a:gd name="connsiteY4" fmla="*/ 167678 h 419902"/>
                  <a:gd name="connsiteX5" fmla="*/ 291111 w 436071"/>
                  <a:gd name="connsiteY5" fmla="*/ 167949 h 419902"/>
                  <a:gd name="connsiteX6" fmla="*/ 297967 w 436071"/>
                  <a:gd name="connsiteY6" fmla="*/ 171669 h 419902"/>
                  <a:gd name="connsiteX7" fmla="*/ 298025 w 436071"/>
                  <a:gd name="connsiteY7" fmla="*/ 171564 h 419902"/>
                  <a:gd name="connsiteX8" fmla="*/ 308270 w 436071"/>
                  <a:gd name="connsiteY8" fmla="*/ 177259 h 419902"/>
                  <a:gd name="connsiteX9" fmla="*/ 310780 w 436071"/>
                  <a:gd name="connsiteY9" fmla="*/ 178620 h 419902"/>
                  <a:gd name="connsiteX10" fmla="*/ 310764 w 436071"/>
                  <a:gd name="connsiteY10" fmla="*/ 178645 h 419902"/>
                  <a:gd name="connsiteX11" fmla="*/ 313790 w 436071"/>
                  <a:gd name="connsiteY11" fmla="*/ 180326 h 419902"/>
                  <a:gd name="connsiteX12" fmla="*/ 318974 w 436071"/>
                  <a:gd name="connsiteY12" fmla="*/ 198485 h 419902"/>
                  <a:gd name="connsiteX13" fmla="*/ 300815 w 436071"/>
                  <a:gd name="connsiteY13" fmla="*/ 203670 h 419902"/>
                  <a:gd name="connsiteX14" fmla="*/ 296556 w 436071"/>
                  <a:gd name="connsiteY14" fmla="*/ 201303 h 419902"/>
                  <a:gd name="connsiteX15" fmla="*/ 296286 w 436071"/>
                  <a:gd name="connsiteY15" fmla="*/ 201734 h 419902"/>
                  <a:gd name="connsiteX16" fmla="*/ 135221 w 436071"/>
                  <a:gd name="connsiteY16" fmla="*/ 202880 h 419902"/>
                  <a:gd name="connsiteX17" fmla="*/ 134711 w 436071"/>
                  <a:gd name="connsiteY17" fmla="*/ 202092 h 419902"/>
                  <a:gd name="connsiteX18" fmla="*/ 128751 w 436071"/>
                  <a:gd name="connsiteY18" fmla="*/ 205404 h 419902"/>
                  <a:gd name="connsiteX19" fmla="*/ 110592 w 436071"/>
                  <a:gd name="connsiteY19" fmla="*/ 200220 h 419902"/>
                  <a:gd name="connsiteX20" fmla="*/ 109423 w 436071"/>
                  <a:gd name="connsiteY20" fmla="*/ 190067 h 419902"/>
                  <a:gd name="connsiteX21" fmla="*/ 56956 w 436071"/>
                  <a:gd name="connsiteY21" fmla="*/ 128412 h 419902"/>
                  <a:gd name="connsiteX22" fmla="*/ 62980 w 436071"/>
                  <a:gd name="connsiteY22" fmla="*/ 120821 h 419902"/>
                  <a:gd name="connsiteX23" fmla="*/ 73780 w 436071"/>
                  <a:gd name="connsiteY23" fmla="*/ 114819 h 419902"/>
                  <a:gd name="connsiteX24" fmla="*/ 88285 w 436071"/>
                  <a:gd name="connsiteY24" fmla="*/ 106155 h 419902"/>
                  <a:gd name="connsiteX25" fmla="*/ 330786 w 436071"/>
                  <a:gd name="connsiteY25" fmla="*/ 96064 h 419902"/>
                  <a:gd name="connsiteX26" fmla="*/ 357862 w 436071"/>
                  <a:gd name="connsiteY26" fmla="*/ 110386 h 419902"/>
                  <a:gd name="connsiteX27" fmla="*/ 357875 w 436071"/>
                  <a:gd name="connsiteY27" fmla="*/ 110364 h 419902"/>
                  <a:gd name="connsiteX28" fmla="*/ 358941 w 436071"/>
                  <a:gd name="connsiteY28" fmla="*/ 110957 h 419902"/>
                  <a:gd name="connsiteX29" fmla="*/ 363224 w 436071"/>
                  <a:gd name="connsiteY29" fmla="*/ 113223 h 419902"/>
                  <a:gd name="connsiteX30" fmla="*/ 363172 w 436071"/>
                  <a:gd name="connsiteY30" fmla="*/ 113308 h 419902"/>
                  <a:gd name="connsiteX31" fmla="*/ 373639 w 436071"/>
                  <a:gd name="connsiteY31" fmla="*/ 119127 h 419902"/>
                  <a:gd name="connsiteX32" fmla="*/ 378824 w 436071"/>
                  <a:gd name="connsiteY32" fmla="*/ 137286 h 419902"/>
                  <a:gd name="connsiteX33" fmla="*/ 360665 w 436071"/>
                  <a:gd name="connsiteY33" fmla="*/ 142470 h 419902"/>
                  <a:gd name="connsiteX34" fmla="*/ 345235 w 436071"/>
                  <a:gd name="connsiteY34" fmla="*/ 133894 h 419902"/>
                  <a:gd name="connsiteX35" fmla="*/ 317907 w 436071"/>
                  <a:gd name="connsiteY35" fmla="*/ 119593 h 419902"/>
                  <a:gd name="connsiteX36" fmla="*/ 85922 w 436071"/>
                  <a:gd name="connsiteY36" fmla="*/ 138674 h 419902"/>
                  <a:gd name="connsiteX37" fmla="*/ 85898 w 436071"/>
                  <a:gd name="connsiteY37" fmla="*/ 138638 h 419902"/>
                  <a:gd name="connsiteX38" fmla="*/ 75954 w 436071"/>
                  <a:gd name="connsiteY38" fmla="*/ 144165 h 419902"/>
                  <a:gd name="connsiteX39" fmla="*/ 58736 w 436071"/>
                  <a:gd name="connsiteY39" fmla="*/ 139249 h 419902"/>
                  <a:gd name="connsiteX40" fmla="*/ 58064 w 436071"/>
                  <a:gd name="connsiteY40" fmla="*/ 138040 h 419902"/>
                  <a:gd name="connsiteX41" fmla="*/ 56956 w 436071"/>
                  <a:gd name="connsiteY41" fmla="*/ 128412 h 419902"/>
                  <a:gd name="connsiteX42" fmla="*/ 14288 w 436071"/>
                  <a:gd name="connsiteY42" fmla="*/ 244449 h 419902"/>
                  <a:gd name="connsiteX43" fmla="*/ 421784 w 436071"/>
                  <a:gd name="connsiteY43" fmla="*/ 244449 h 419902"/>
                  <a:gd name="connsiteX44" fmla="*/ 303271 w 436071"/>
                  <a:gd name="connsiteY44" fmla="*/ 360883 h 419902"/>
                  <a:gd name="connsiteX45" fmla="*/ 301893 w 436071"/>
                  <a:gd name="connsiteY45" fmla="*/ 418526 h 419902"/>
                  <a:gd name="connsiteX46" fmla="*/ 132801 w 436071"/>
                  <a:gd name="connsiteY46" fmla="*/ 419902 h 419902"/>
                  <a:gd name="connsiteX47" fmla="*/ 117651 w 436071"/>
                  <a:gd name="connsiteY47" fmla="*/ 347112 h 419902"/>
                  <a:gd name="connsiteX48" fmla="*/ 516 w 436071"/>
                  <a:gd name="connsiteY48" fmla="*/ 71709 h 419902"/>
                  <a:gd name="connsiteX49" fmla="*/ 6869 w 436071"/>
                  <a:gd name="connsiteY49" fmla="*/ 63704 h 419902"/>
                  <a:gd name="connsiteX50" fmla="*/ 18986 w 436071"/>
                  <a:gd name="connsiteY50" fmla="*/ 56969 h 419902"/>
                  <a:gd name="connsiteX51" fmla="*/ 19101 w 436071"/>
                  <a:gd name="connsiteY51" fmla="*/ 57177 h 419902"/>
                  <a:gd name="connsiteX52" fmla="*/ 35267 w 436071"/>
                  <a:gd name="connsiteY52" fmla="*/ 47513 h 419902"/>
                  <a:gd name="connsiteX53" fmla="*/ 395904 w 436071"/>
                  <a:gd name="connsiteY53" fmla="*/ 42597 h 419902"/>
                  <a:gd name="connsiteX54" fmla="*/ 413328 w 436071"/>
                  <a:gd name="connsiteY54" fmla="*/ 52327 h 419902"/>
                  <a:gd name="connsiteX55" fmla="*/ 413438 w 436071"/>
                  <a:gd name="connsiteY55" fmla="*/ 52129 h 419902"/>
                  <a:gd name="connsiteX56" fmla="*/ 429203 w 436071"/>
                  <a:gd name="connsiteY56" fmla="*/ 60891 h 419902"/>
                  <a:gd name="connsiteX57" fmla="*/ 434387 w 436071"/>
                  <a:gd name="connsiteY57" fmla="*/ 79050 h 419902"/>
                  <a:gd name="connsiteX58" fmla="*/ 416228 w 436071"/>
                  <a:gd name="connsiteY58" fmla="*/ 84235 h 419902"/>
                  <a:gd name="connsiteX59" fmla="*/ 400463 w 436071"/>
                  <a:gd name="connsiteY59" fmla="*/ 75473 h 419902"/>
                  <a:gd name="connsiteX60" fmla="*/ 400475 w 436071"/>
                  <a:gd name="connsiteY60" fmla="*/ 75452 h 419902"/>
                  <a:gd name="connsiteX61" fmla="*/ 383781 w 436071"/>
                  <a:gd name="connsiteY61" fmla="*/ 66129 h 419902"/>
                  <a:gd name="connsiteX62" fmla="*/ 48027 w 436071"/>
                  <a:gd name="connsiteY62" fmla="*/ 70706 h 419902"/>
                  <a:gd name="connsiteX63" fmla="*/ 31960 w 436071"/>
                  <a:gd name="connsiteY63" fmla="*/ 80311 h 419902"/>
                  <a:gd name="connsiteX64" fmla="*/ 31960 w 436071"/>
                  <a:gd name="connsiteY64" fmla="*/ 80312 h 419902"/>
                  <a:gd name="connsiteX65" fmla="*/ 31915 w 436071"/>
                  <a:gd name="connsiteY65" fmla="*/ 80337 h 419902"/>
                  <a:gd name="connsiteX66" fmla="*/ 26170 w 436071"/>
                  <a:gd name="connsiteY66" fmla="*/ 83772 h 419902"/>
                  <a:gd name="connsiteX67" fmla="*/ 26055 w 436071"/>
                  <a:gd name="connsiteY67" fmla="*/ 83594 h 419902"/>
                  <a:gd name="connsiteX68" fmla="*/ 19843 w 436071"/>
                  <a:gd name="connsiteY68" fmla="*/ 87047 h 419902"/>
                  <a:gd name="connsiteX69" fmla="*/ 1684 w 436071"/>
                  <a:gd name="connsiteY69" fmla="*/ 81863 h 419902"/>
                  <a:gd name="connsiteX70" fmla="*/ 516 w 436071"/>
                  <a:gd name="connsiteY70" fmla="*/ 71709 h 419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436071" h="419902">
                    <a:moveTo>
                      <a:pt x="109423" y="190067"/>
                    </a:moveTo>
                    <a:cubicBezTo>
                      <a:pt x="110362" y="186781"/>
                      <a:pt x="112553" y="183852"/>
                      <a:pt x="115776" y="182061"/>
                    </a:cubicBezTo>
                    <a:cubicBezTo>
                      <a:pt x="122661" y="178234"/>
                      <a:pt x="129546" y="174408"/>
                      <a:pt x="136430" y="170581"/>
                    </a:cubicBezTo>
                    <a:lnTo>
                      <a:pt x="136680" y="171031"/>
                    </a:lnTo>
                    <a:lnTo>
                      <a:pt x="142785" y="167678"/>
                    </a:lnTo>
                    <a:cubicBezTo>
                      <a:pt x="189801" y="146101"/>
                      <a:pt x="244082" y="146157"/>
                      <a:pt x="291111" y="167949"/>
                    </a:cubicBezTo>
                    <a:lnTo>
                      <a:pt x="297967" y="171669"/>
                    </a:lnTo>
                    <a:lnTo>
                      <a:pt x="298025" y="171564"/>
                    </a:lnTo>
                    <a:lnTo>
                      <a:pt x="308270" y="177259"/>
                    </a:lnTo>
                    <a:lnTo>
                      <a:pt x="310780" y="178620"/>
                    </a:lnTo>
                    <a:lnTo>
                      <a:pt x="310764" y="178645"/>
                    </a:lnTo>
                    <a:lnTo>
                      <a:pt x="313790" y="180326"/>
                    </a:lnTo>
                    <a:cubicBezTo>
                      <a:pt x="320236" y="183909"/>
                      <a:pt x="322557" y="192039"/>
                      <a:pt x="318974" y="198485"/>
                    </a:cubicBezTo>
                    <a:cubicBezTo>
                      <a:pt x="315391" y="204932"/>
                      <a:pt x="307261" y="207253"/>
                      <a:pt x="300815" y="203670"/>
                    </a:cubicBezTo>
                    <a:lnTo>
                      <a:pt x="296556" y="201303"/>
                    </a:lnTo>
                    <a:lnTo>
                      <a:pt x="296286" y="201734"/>
                    </a:lnTo>
                    <a:cubicBezTo>
                      <a:pt x="246935" y="170789"/>
                      <a:pt x="184126" y="171236"/>
                      <a:pt x="135221" y="202880"/>
                    </a:cubicBezTo>
                    <a:lnTo>
                      <a:pt x="134711" y="202092"/>
                    </a:lnTo>
                    <a:lnTo>
                      <a:pt x="128751" y="205404"/>
                    </a:lnTo>
                    <a:cubicBezTo>
                      <a:pt x="122305" y="208987"/>
                      <a:pt x="114175" y="206666"/>
                      <a:pt x="110592" y="200220"/>
                    </a:cubicBezTo>
                    <a:cubicBezTo>
                      <a:pt x="108801" y="196997"/>
                      <a:pt x="108485" y="193353"/>
                      <a:pt x="109423" y="190067"/>
                    </a:cubicBezTo>
                    <a:close/>
                    <a:moveTo>
                      <a:pt x="56956" y="128412"/>
                    </a:moveTo>
                    <a:cubicBezTo>
                      <a:pt x="57845" y="125296"/>
                      <a:pt x="59924" y="122520"/>
                      <a:pt x="62980" y="120821"/>
                    </a:cubicBezTo>
                    <a:lnTo>
                      <a:pt x="73780" y="114819"/>
                    </a:lnTo>
                    <a:lnTo>
                      <a:pt x="88285" y="106155"/>
                    </a:lnTo>
                    <a:cubicBezTo>
                      <a:pt x="163319" y="64920"/>
                      <a:pt x="253166" y="61464"/>
                      <a:pt x="330786" y="96064"/>
                    </a:cubicBezTo>
                    <a:lnTo>
                      <a:pt x="357862" y="110386"/>
                    </a:lnTo>
                    <a:lnTo>
                      <a:pt x="357875" y="110364"/>
                    </a:lnTo>
                    <a:lnTo>
                      <a:pt x="358941" y="110957"/>
                    </a:lnTo>
                    <a:lnTo>
                      <a:pt x="363224" y="113223"/>
                    </a:lnTo>
                    <a:lnTo>
                      <a:pt x="363172" y="113308"/>
                    </a:lnTo>
                    <a:lnTo>
                      <a:pt x="373639" y="119127"/>
                    </a:lnTo>
                    <a:cubicBezTo>
                      <a:pt x="380086" y="122709"/>
                      <a:pt x="382407" y="130839"/>
                      <a:pt x="378824" y="137286"/>
                    </a:cubicBezTo>
                    <a:cubicBezTo>
                      <a:pt x="375241" y="143732"/>
                      <a:pt x="367111" y="146053"/>
                      <a:pt x="360665" y="142470"/>
                    </a:cubicBezTo>
                    <a:lnTo>
                      <a:pt x="345235" y="133894"/>
                    </a:lnTo>
                    <a:lnTo>
                      <a:pt x="317907" y="119593"/>
                    </a:lnTo>
                    <a:cubicBezTo>
                      <a:pt x="242996" y="86997"/>
                      <a:pt x="155800" y="93459"/>
                      <a:pt x="85922" y="138674"/>
                    </a:cubicBezTo>
                    <a:lnTo>
                      <a:pt x="85898" y="138638"/>
                    </a:lnTo>
                    <a:lnTo>
                      <a:pt x="75954" y="144165"/>
                    </a:lnTo>
                    <a:cubicBezTo>
                      <a:pt x="69842" y="147562"/>
                      <a:pt x="62133" y="145361"/>
                      <a:pt x="58736" y="139249"/>
                    </a:cubicBezTo>
                    <a:lnTo>
                      <a:pt x="58064" y="138040"/>
                    </a:lnTo>
                    <a:cubicBezTo>
                      <a:pt x="56365" y="134984"/>
                      <a:pt x="56066" y="131528"/>
                      <a:pt x="56956" y="128412"/>
                    </a:cubicBezTo>
                    <a:close/>
                    <a:moveTo>
                      <a:pt x="14288" y="244449"/>
                    </a:moveTo>
                    <a:lnTo>
                      <a:pt x="421784" y="244449"/>
                    </a:lnTo>
                    <a:lnTo>
                      <a:pt x="303271" y="360883"/>
                    </a:lnTo>
                    <a:lnTo>
                      <a:pt x="301893" y="418526"/>
                    </a:lnTo>
                    <a:lnTo>
                      <a:pt x="132801" y="419902"/>
                    </a:lnTo>
                    <a:lnTo>
                      <a:pt x="117651" y="347112"/>
                    </a:lnTo>
                    <a:close/>
                    <a:moveTo>
                      <a:pt x="516" y="71709"/>
                    </a:moveTo>
                    <a:cubicBezTo>
                      <a:pt x="1454" y="68423"/>
                      <a:pt x="3646" y="65495"/>
                      <a:pt x="6869" y="63704"/>
                    </a:cubicBezTo>
                    <a:cubicBezTo>
                      <a:pt x="10908" y="61459"/>
                      <a:pt x="14947" y="59214"/>
                      <a:pt x="18986" y="56969"/>
                    </a:cubicBezTo>
                    <a:lnTo>
                      <a:pt x="19101" y="57177"/>
                    </a:lnTo>
                    <a:lnTo>
                      <a:pt x="35267" y="47513"/>
                    </a:lnTo>
                    <a:cubicBezTo>
                      <a:pt x="147066" y="-14032"/>
                      <a:pt x="282404" y="-15910"/>
                      <a:pt x="395904" y="42597"/>
                    </a:cubicBezTo>
                    <a:lnTo>
                      <a:pt x="413328" y="52327"/>
                    </a:lnTo>
                    <a:lnTo>
                      <a:pt x="413438" y="52129"/>
                    </a:lnTo>
                    <a:cubicBezTo>
                      <a:pt x="418693" y="55050"/>
                      <a:pt x="423948" y="57971"/>
                      <a:pt x="429203" y="60891"/>
                    </a:cubicBezTo>
                    <a:cubicBezTo>
                      <a:pt x="435649" y="64474"/>
                      <a:pt x="437970" y="72604"/>
                      <a:pt x="434387" y="79050"/>
                    </a:cubicBezTo>
                    <a:cubicBezTo>
                      <a:pt x="430804" y="85497"/>
                      <a:pt x="422674" y="87818"/>
                      <a:pt x="416228" y="84235"/>
                    </a:cubicBezTo>
                    <a:lnTo>
                      <a:pt x="400463" y="75473"/>
                    </a:lnTo>
                    <a:lnTo>
                      <a:pt x="400475" y="75452"/>
                    </a:lnTo>
                    <a:lnTo>
                      <a:pt x="383781" y="66129"/>
                    </a:lnTo>
                    <a:cubicBezTo>
                      <a:pt x="278112" y="11659"/>
                      <a:pt x="152112" y="13409"/>
                      <a:pt x="48027" y="70706"/>
                    </a:cubicBezTo>
                    <a:lnTo>
                      <a:pt x="31960" y="80311"/>
                    </a:lnTo>
                    <a:lnTo>
                      <a:pt x="31960" y="80312"/>
                    </a:lnTo>
                    <a:lnTo>
                      <a:pt x="31915" y="80337"/>
                    </a:lnTo>
                    <a:lnTo>
                      <a:pt x="26170" y="83772"/>
                    </a:lnTo>
                    <a:lnTo>
                      <a:pt x="26055" y="83594"/>
                    </a:lnTo>
                    <a:lnTo>
                      <a:pt x="19843" y="87047"/>
                    </a:lnTo>
                    <a:cubicBezTo>
                      <a:pt x="13397" y="90630"/>
                      <a:pt x="5267" y="88309"/>
                      <a:pt x="1684" y="81863"/>
                    </a:cubicBezTo>
                    <a:cubicBezTo>
                      <a:pt x="-107" y="78640"/>
                      <a:pt x="-423" y="74995"/>
                      <a:pt x="516" y="71709"/>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36" name="Group 135">
            <a:extLst>
              <a:ext uri="{FF2B5EF4-FFF2-40B4-BE49-F238E27FC236}">
                <a16:creationId xmlns:a16="http://schemas.microsoft.com/office/drawing/2014/main" id="{DA0A3C91-03DE-4907-B37D-65C558003218}"/>
              </a:ext>
              <a:ext uri="{C183D7F6-B498-43B3-948B-1728B52AA6E4}">
                <adec:decorative xmlns:adec="http://schemas.microsoft.com/office/drawing/2017/decorative" val="1"/>
              </a:ext>
            </a:extLst>
          </p:cNvPr>
          <p:cNvGrpSpPr/>
          <p:nvPr/>
        </p:nvGrpSpPr>
        <p:grpSpPr>
          <a:xfrm>
            <a:off x="3115129" y="3741639"/>
            <a:ext cx="338214" cy="231247"/>
            <a:chOff x="5548661" y="3583593"/>
            <a:chExt cx="472617" cy="323142"/>
          </a:xfrm>
        </p:grpSpPr>
        <p:grpSp>
          <p:nvGrpSpPr>
            <p:cNvPr id="137" name="Group 136">
              <a:extLst>
                <a:ext uri="{FF2B5EF4-FFF2-40B4-BE49-F238E27FC236}">
                  <a16:creationId xmlns:a16="http://schemas.microsoft.com/office/drawing/2014/main" id="{02186ECE-BD1C-49DF-ABAE-C4AA48112571}"/>
                </a:ext>
              </a:extLst>
            </p:cNvPr>
            <p:cNvGrpSpPr/>
            <p:nvPr/>
          </p:nvGrpSpPr>
          <p:grpSpPr>
            <a:xfrm>
              <a:off x="5548661" y="3583593"/>
              <a:ext cx="315183" cy="251163"/>
              <a:chOff x="5006269" y="2676828"/>
              <a:chExt cx="1520124" cy="1071056"/>
            </a:xfrm>
          </p:grpSpPr>
          <p:sp>
            <p:nvSpPr>
              <p:cNvPr id="148" name="Freeform: Shape 147">
                <a:extLst>
                  <a:ext uri="{FF2B5EF4-FFF2-40B4-BE49-F238E27FC236}">
                    <a16:creationId xmlns:a16="http://schemas.microsoft.com/office/drawing/2014/main" id="{F7640689-6F25-4F3D-BE9A-CC56CF6D2486}"/>
                  </a:ext>
                  <a:ext uri="{C183D7F6-B498-43B3-948B-1728B52AA6E4}">
                    <adec:decorative xmlns:adec="http://schemas.microsoft.com/office/drawing/2017/decorative" val="1"/>
                  </a:ext>
                </a:extLst>
              </p:cNvPr>
              <p:cNvSpPr/>
              <p:nvPr/>
            </p:nvSpPr>
            <p:spPr bwMode="auto">
              <a:xfrm>
                <a:off x="5006269" y="2676828"/>
                <a:ext cx="1520124" cy="1071056"/>
              </a:xfrm>
              <a:custGeom>
                <a:avLst/>
                <a:gdLst>
                  <a:gd name="connsiteX0" fmla="*/ 237748 w 1520124"/>
                  <a:gd name="connsiteY0" fmla="*/ 0 h 1218430"/>
                  <a:gd name="connsiteX1" fmla="*/ 1395905 w 1520124"/>
                  <a:gd name="connsiteY1" fmla="*/ 0 h 1218430"/>
                  <a:gd name="connsiteX2" fmla="*/ 1520124 w 1520124"/>
                  <a:gd name="connsiteY2" fmla="*/ 124219 h 1218430"/>
                  <a:gd name="connsiteX3" fmla="*/ 1520124 w 1520124"/>
                  <a:gd name="connsiteY3" fmla="*/ 1094211 h 1218430"/>
                  <a:gd name="connsiteX4" fmla="*/ 1395905 w 1520124"/>
                  <a:gd name="connsiteY4" fmla="*/ 1218430 h 1218430"/>
                  <a:gd name="connsiteX5" fmla="*/ 237748 w 1520124"/>
                  <a:gd name="connsiteY5" fmla="*/ 1218430 h 1218430"/>
                  <a:gd name="connsiteX6" fmla="*/ 113529 w 1520124"/>
                  <a:gd name="connsiteY6" fmla="*/ 1094211 h 1218430"/>
                  <a:gd name="connsiteX7" fmla="*/ 113529 w 1520124"/>
                  <a:gd name="connsiteY7" fmla="*/ 518693 h 1218430"/>
                  <a:gd name="connsiteX8" fmla="*/ 0 w 1520124"/>
                  <a:gd name="connsiteY8" fmla="*/ 413025 h 1218430"/>
                  <a:gd name="connsiteX9" fmla="*/ 113529 w 1520124"/>
                  <a:gd name="connsiteY9" fmla="*/ 307357 h 1218430"/>
                  <a:gd name="connsiteX10" fmla="*/ 113529 w 1520124"/>
                  <a:gd name="connsiteY10" fmla="*/ 124219 h 1218430"/>
                  <a:gd name="connsiteX11" fmla="*/ 237748 w 1520124"/>
                  <a:gd name="connsiteY11" fmla="*/ 0 h 1218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20124" h="1218430">
                    <a:moveTo>
                      <a:pt x="237748" y="0"/>
                    </a:moveTo>
                    <a:lnTo>
                      <a:pt x="1395905" y="0"/>
                    </a:lnTo>
                    <a:cubicBezTo>
                      <a:pt x="1464509" y="0"/>
                      <a:pt x="1520124" y="55615"/>
                      <a:pt x="1520124" y="124219"/>
                    </a:cubicBezTo>
                    <a:lnTo>
                      <a:pt x="1520124" y="1094211"/>
                    </a:lnTo>
                    <a:cubicBezTo>
                      <a:pt x="1520124" y="1162815"/>
                      <a:pt x="1464509" y="1218430"/>
                      <a:pt x="1395905" y="1218430"/>
                    </a:cubicBezTo>
                    <a:lnTo>
                      <a:pt x="237748" y="1218430"/>
                    </a:lnTo>
                    <a:cubicBezTo>
                      <a:pt x="169144" y="1218430"/>
                      <a:pt x="113529" y="1162815"/>
                      <a:pt x="113529" y="1094211"/>
                    </a:cubicBezTo>
                    <a:lnTo>
                      <a:pt x="113529" y="518693"/>
                    </a:lnTo>
                    <a:lnTo>
                      <a:pt x="0" y="413025"/>
                    </a:lnTo>
                    <a:lnTo>
                      <a:pt x="113529" y="307357"/>
                    </a:lnTo>
                    <a:lnTo>
                      <a:pt x="113529" y="124219"/>
                    </a:lnTo>
                    <a:cubicBezTo>
                      <a:pt x="113529" y="55615"/>
                      <a:pt x="169144" y="0"/>
                      <a:pt x="237748" y="0"/>
                    </a:cubicBez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Segoe UI"/>
                  <a:ea typeface="Segoe UI" pitchFamily="34" charset="0"/>
                  <a:cs typeface="Segoe UI" pitchFamily="34" charset="0"/>
                </a:endParaRPr>
              </a:p>
            </p:txBody>
          </p:sp>
          <p:grpSp>
            <p:nvGrpSpPr>
              <p:cNvPr id="149" name="Group 148">
                <a:extLst>
                  <a:ext uri="{FF2B5EF4-FFF2-40B4-BE49-F238E27FC236}">
                    <a16:creationId xmlns:a16="http://schemas.microsoft.com/office/drawing/2014/main" id="{B77CC1DA-2151-4D5C-B229-46967BEB2489}"/>
                  </a:ext>
                </a:extLst>
              </p:cNvPr>
              <p:cNvGrpSpPr/>
              <p:nvPr/>
            </p:nvGrpSpPr>
            <p:grpSpPr>
              <a:xfrm>
                <a:off x="5264714" y="2833357"/>
                <a:ext cx="1009126" cy="418064"/>
                <a:chOff x="5264714" y="2833357"/>
                <a:chExt cx="1009126" cy="418064"/>
              </a:xfrm>
            </p:grpSpPr>
            <p:sp>
              <p:nvSpPr>
                <p:cNvPr id="150" name="Rectangle 149">
                  <a:extLst>
                    <a:ext uri="{FF2B5EF4-FFF2-40B4-BE49-F238E27FC236}">
                      <a16:creationId xmlns:a16="http://schemas.microsoft.com/office/drawing/2014/main" id="{BF9955FE-4A12-4787-81DE-59F9D967BF05}"/>
                    </a:ext>
                    <a:ext uri="{C183D7F6-B498-43B3-948B-1728B52AA6E4}">
                      <adec:decorative xmlns:adec="http://schemas.microsoft.com/office/drawing/2017/decorative" val="1"/>
                    </a:ext>
                  </a:extLst>
                </p:cNvPr>
                <p:cNvSpPr/>
                <p:nvPr/>
              </p:nvSpPr>
              <p:spPr bwMode="auto">
                <a:xfrm>
                  <a:off x="5264714" y="2833357"/>
                  <a:ext cx="750054" cy="73764"/>
                </a:xfrm>
                <a:prstGeom prst="rect">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Segoe UI"/>
                    <a:ea typeface="Segoe UI" pitchFamily="34" charset="0"/>
                    <a:cs typeface="Segoe UI" pitchFamily="34" charset="0"/>
                  </a:endParaRPr>
                </a:p>
              </p:txBody>
            </p:sp>
            <p:sp>
              <p:nvSpPr>
                <p:cNvPr id="151" name="Rectangle 150">
                  <a:extLst>
                    <a:ext uri="{FF2B5EF4-FFF2-40B4-BE49-F238E27FC236}">
                      <a16:creationId xmlns:a16="http://schemas.microsoft.com/office/drawing/2014/main" id="{866F6AB4-7C18-448E-902E-23B9F3E267ED}"/>
                    </a:ext>
                    <a:ext uri="{C183D7F6-B498-43B3-948B-1728B52AA6E4}">
                      <adec:decorative xmlns:adec="http://schemas.microsoft.com/office/drawing/2017/decorative" val="1"/>
                    </a:ext>
                  </a:extLst>
                </p:cNvPr>
                <p:cNvSpPr/>
                <p:nvPr/>
              </p:nvSpPr>
              <p:spPr bwMode="auto">
                <a:xfrm>
                  <a:off x="5264714" y="3005659"/>
                  <a:ext cx="1009126" cy="73764"/>
                </a:xfrm>
                <a:prstGeom prst="rect">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Segoe UI"/>
                    <a:ea typeface="Segoe UI" pitchFamily="34" charset="0"/>
                    <a:cs typeface="Segoe UI" pitchFamily="34" charset="0"/>
                  </a:endParaRPr>
                </a:p>
              </p:txBody>
            </p:sp>
            <p:sp>
              <p:nvSpPr>
                <p:cNvPr id="152" name="Rectangle 151">
                  <a:extLst>
                    <a:ext uri="{FF2B5EF4-FFF2-40B4-BE49-F238E27FC236}">
                      <a16:creationId xmlns:a16="http://schemas.microsoft.com/office/drawing/2014/main" id="{8E8662AE-CD06-4660-B5D3-406F2D076F1A}"/>
                    </a:ext>
                    <a:ext uri="{C183D7F6-B498-43B3-948B-1728B52AA6E4}">
                      <adec:decorative xmlns:adec="http://schemas.microsoft.com/office/drawing/2017/decorative" val="1"/>
                    </a:ext>
                  </a:extLst>
                </p:cNvPr>
                <p:cNvSpPr/>
                <p:nvPr/>
              </p:nvSpPr>
              <p:spPr bwMode="auto">
                <a:xfrm>
                  <a:off x="5264714" y="3177657"/>
                  <a:ext cx="1009126" cy="73764"/>
                </a:xfrm>
                <a:prstGeom prst="rect">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Segoe UI"/>
                    <a:ea typeface="Segoe UI" pitchFamily="34" charset="0"/>
                    <a:cs typeface="Segoe UI" pitchFamily="34" charset="0"/>
                  </a:endParaRPr>
                </a:p>
              </p:txBody>
            </p:sp>
          </p:grpSp>
        </p:grpSp>
        <p:grpSp>
          <p:nvGrpSpPr>
            <p:cNvPr id="138" name="Group 137">
              <a:extLst>
                <a:ext uri="{FF2B5EF4-FFF2-40B4-BE49-F238E27FC236}">
                  <a16:creationId xmlns:a16="http://schemas.microsoft.com/office/drawing/2014/main" id="{443733F7-2E36-41E2-BFC3-7121AED8B115}"/>
                </a:ext>
              </a:extLst>
            </p:cNvPr>
            <p:cNvGrpSpPr/>
            <p:nvPr/>
          </p:nvGrpSpPr>
          <p:grpSpPr>
            <a:xfrm>
              <a:off x="5709040" y="3687543"/>
              <a:ext cx="312238" cy="219192"/>
              <a:chOff x="5514410" y="3159115"/>
              <a:chExt cx="1505922" cy="934720"/>
            </a:xfrm>
          </p:grpSpPr>
          <p:sp>
            <p:nvSpPr>
              <p:cNvPr id="139" name="Freeform: Shape 138">
                <a:extLst>
                  <a:ext uri="{FF2B5EF4-FFF2-40B4-BE49-F238E27FC236}">
                    <a16:creationId xmlns:a16="http://schemas.microsoft.com/office/drawing/2014/main" id="{42817E1E-4150-4DC9-9E56-EDBC5FA7EE14}"/>
                  </a:ext>
                  <a:ext uri="{C183D7F6-B498-43B3-948B-1728B52AA6E4}">
                    <adec:decorative xmlns:adec="http://schemas.microsoft.com/office/drawing/2017/decorative" val="1"/>
                  </a:ext>
                </a:extLst>
              </p:cNvPr>
              <p:cNvSpPr/>
              <p:nvPr/>
            </p:nvSpPr>
            <p:spPr bwMode="auto">
              <a:xfrm rot="5400000">
                <a:off x="5800011" y="2873514"/>
                <a:ext cx="934720" cy="1505922"/>
              </a:xfrm>
              <a:custGeom>
                <a:avLst/>
                <a:gdLst>
                  <a:gd name="connsiteX0" fmla="*/ 0 w 934720"/>
                  <a:gd name="connsiteY0" fmla="*/ 1393578 h 1505922"/>
                  <a:gd name="connsiteX1" fmla="*/ 0 w 934720"/>
                  <a:gd name="connsiteY1" fmla="*/ 211671 h 1505922"/>
                  <a:gd name="connsiteX2" fmla="*/ 112344 w 934720"/>
                  <a:gd name="connsiteY2" fmla="*/ 99327 h 1505922"/>
                  <a:gd name="connsiteX3" fmla="*/ 468487 w 934720"/>
                  <a:gd name="connsiteY3" fmla="*/ 99327 h 1505922"/>
                  <a:gd name="connsiteX4" fmla="*/ 585592 w 934720"/>
                  <a:gd name="connsiteY4" fmla="*/ 0 h 1505922"/>
                  <a:gd name="connsiteX5" fmla="*/ 702696 w 934720"/>
                  <a:gd name="connsiteY5" fmla="*/ 99327 h 1505922"/>
                  <a:gd name="connsiteX6" fmla="*/ 822376 w 934720"/>
                  <a:gd name="connsiteY6" fmla="*/ 99327 h 1505922"/>
                  <a:gd name="connsiteX7" fmla="*/ 934720 w 934720"/>
                  <a:gd name="connsiteY7" fmla="*/ 211671 h 1505922"/>
                  <a:gd name="connsiteX8" fmla="*/ 934720 w 934720"/>
                  <a:gd name="connsiteY8" fmla="*/ 1393578 h 1505922"/>
                  <a:gd name="connsiteX9" fmla="*/ 822376 w 934720"/>
                  <a:gd name="connsiteY9" fmla="*/ 1505922 h 1505922"/>
                  <a:gd name="connsiteX10" fmla="*/ 112344 w 934720"/>
                  <a:gd name="connsiteY10" fmla="*/ 1505922 h 1505922"/>
                  <a:gd name="connsiteX11" fmla="*/ 0 w 934720"/>
                  <a:gd name="connsiteY11" fmla="*/ 1393578 h 1505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34720" h="1505922">
                    <a:moveTo>
                      <a:pt x="0" y="1393578"/>
                    </a:moveTo>
                    <a:lnTo>
                      <a:pt x="0" y="211671"/>
                    </a:lnTo>
                    <a:cubicBezTo>
                      <a:pt x="0" y="149625"/>
                      <a:pt x="50298" y="99327"/>
                      <a:pt x="112344" y="99327"/>
                    </a:cubicBezTo>
                    <a:lnTo>
                      <a:pt x="468487" y="99327"/>
                    </a:lnTo>
                    <a:lnTo>
                      <a:pt x="585592" y="0"/>
                    </a:lnTo>
                    <a:lnTo>
                      <a:pt x="702696" y="99327"/>
                    </a:lnTo>
                    <a:lnTo>
                      <a:pt x="822376" y="99327"/>
                    </a:lnTo>
                    <a:cubicBezTo>
                      <a:pt x="884422" y="99327"/>
                      <a:pt x="934720" y="149625"/>
                      <a:pt x="934720" y="211671"/>
                    </a:cubicBezTo>
                    <a:lnTo>
                      <a:pt x="934720" y="1393578"/>
                    </a:lnTo>
                    <a:cubicBezTo>
                      <a:pt x="934720" y="1455624"/>
                      <a:pt x="884422" y="1505922"/>
                      <a:pt x="822376" y="1505922"/>
                    </a:cubicBezTo>
                    <a:lnTo>
                      <a:pt x="112344" y="1505922"/>
                    </a:lnTo>
                    <a:cubicBezTo>
                      <a:pt x="50298" y="1505922"/>
                      <a:pt x="0" y="1455624"/>
                      <a:pt x="0" y="1393578"/>
                    </a:cubicBezTo>
                    <a:close/>
                  </a:path>
                </a:pathLst>
              </a:custGeom>
              <a:gradFill flip="none" rotWithShape="1">
                <a:gsLst>
                  <a:gs pos="2917">
                    <a:srgbClr val="8DBCF2"/>
                  </a:gs>
                  <a:gs pos="100000">
                    <a:srgbClr val="077BD6"/>
                  </a:gs>
                </a:gsLst>
                <a:lin ang="21000000" scaled="0"/>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endParaRPr>
              </a:p>
            </p:txBody>
          </p:sp>
          <p:sp>
            <p:nvSpPr>
              <p:cNvPr id="140" name="Rectangle 139">
                <a:extLst>
                  <a:ext uri="{FF2B5EF4-FFF2-40B4-BE49-F238E27FC236}">
                    <a16:creationId xmlns:a16="http://schemas.microsoft.com/office/drawing/2014/main" id="{7B7B9BA7-4796-4422-B0CE-CC341F13BE1B}"/>
                  </a:ext>
                  <a:ext uri="{C183D7F6-B498-43B3-948B-1728B52AA6E4}">
                    <adec:decorative xmlns:adec="http://schemas.microsoft.com/office/drawing/2017/decorative" val="1"/>
                  </a:ext>
                </a:extLst>
              </p:cNvPr>
              <p:cNvSpPr/>
              <p:nvPr/>
            </p:nvSpPr>
            <p:spPr bwMode="auto">
              <a:xfrm>
                <a:off x="6415531" y="3521464"/>
                <a:ext cx="329313" cy="73764"/>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Segoe UI"/>
                  <a:ea typeface="Segoe UI" pitchFamily="34" charset="0"/>
                  <a:cs typeface="Segoe UI" pitchFamily="34" charset="0"/>
                </a:endParaRPr>
              </a:p>
            </p:txBody>
          </p:sp>
          <p:sp>
            <p:nvSpPr>
              <p:cNvPr id="141" name="Rectangle 140">
                <a:extLst>
                  <a:ext uri="{FF2B5EF4-FFF2-40B4-BE49-F238E27FC236}">
                    <a16:creationId xmlns:a16="http://schemas.microsoft.com/office/drawing/2014/main" id="{C92744F8-211A-4F2B-B84F-7EFD70D10C5C}"/>
                  </a:ext>
                  <a:ext uri="{C183D7F6-B498-43B3-948B-1728B52AA6E4}">
                    <adec:decorative xmlns:adec="http://schemas.microsoft.com/office/drawing/2017/decorative" val="1"/>
                  </a:ext>
                </a:extLst>
              </p:cNvPr>
              <p:cNvSpPr/>
              <p:nvPr/>
            </p:nvSpPr>
            <p:spPr bwMode="auto">
              <a:xfrm>
                <a:off x="6297751" y="3702429"/>
                <a:ext cx="447093" cy="73764"/>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Segoe UI"/>
                  <a:ea typeface="Segoe UI" pitchFamily="34" charset="0"/>
                  <a:cs typeface="Segoe UI" pitchFamily="34" charset="0"/>
                </a:endParaRPr>
              </a:p>
            </p:txBody>
          </p:sp>
          <p:sp>
            <p:nvSpPr>
              <p:cNvPr id="142" name="Rectangle 141">
                <a:extLst>
                  <a:ext uri="{FF2B5EF4-FFF2-40B4-BE49-F238E27FC236}">
                    <a16:creationId xmlns:a16="http://schemas.microsoft.com/office/drawing/2014/main" id="{3D55F3B2-99E0-4A72-9557-79A629247FEA}"/>
                  </a:ext>
                  <a:ext uri="{C183D7F6-B498-43B3-948B-1728B52AA6E4}">
                    <adec:decorative xmlns:adec="http://schemas.microsoft.com/office/drawing/2017/decorative" val="1"/>
                  </a:ext>
                </a:extLst>
              </p:cNvPr>
              <p:cNvSpPr/>
              <p:nvPr/>
            </p:nvSpPr>
            <p:spPr bwMode="auto">
              <a:xfrm>
                <a:off x="6534685" y="3883394"/>
                <a:ext cx="210159" cy="73764"/>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Segoe UI"/>
                  <a:ea typeface="Segoe UI" pitchFamily="34" charset="0"/>
                  <a:cs typeface="Segoe UI" pitchFamily="34" charset="0"/>
                </a:endParaRPr>
              </a:p>
            </p:txBody>
          </p:sp>
          <p:grpSp>
            <p:nvGrpSpPr>
              <p:cNvPr id="143" name="Group 142">
                <a:extLst>
                  <a:ext uri="{FF2B5EF4-FFF2-40B4-BE49-F238E27FC236}">
                    <a16:creationId xmlns:a16="http://schemas.microsoft.com/office/drawing/2014/main" id="{98F45CC9-6781-4BAD-ADEB-D8BD28ABC8E3}"/>
                  </a:ext>
                </a:extLst>
              </p:cNvPr>
              <p:cNvGrpSpPr/>
              <p:nvPr/>
            </p:nvGrpSpPr>
            <p:grpSpPr>
              <a:xfrm>
                <a:off x="5659060" y="3322677"/>
                <a:ext cx="530380" cy="542860"/>
                <a:chOff x="5659060" y="3322677"/>
                <a:chExt cx="530380" cy="542860"/>
              </a:xfrm>
              <a:solidFill>
                <a:sysClr val="windowText" lastClr="000000"/>
              </a:solidFill>
            </p:grpSpPr>
            <p:sp>
              <p:nvSpPr>
                <p:cNvPr id="144" name="Freeform: Shape 143">
                  <a:extLst>
                    <a:ext uri="{FF2B5EF4-FFF2-40B4-BE49-F238E27FC236}">
                      <a16:creationId xmlns:a16="http://schemas.microsoft.com/office/drawing/2014/main" id="{F7E921EC-C3E9-4474-80AB-857D4C77ECAB}"/>
                    </a:ext>
                    <a:ext uri="{C183D7F6-B498-43B3-948B-1728B52AA6E4}">
                      <adec:decorative xmlns:adec="http://schemas.microsoft.com/office/drawing/2017/decorative" val="1"/>
                    </a:ext>
                  </a:extLst>
                </p:cNvPr>
                <p:cNvSpPr/>
                <p:nvPr/>
              </p:nvSpPr>
              <p:spPr bwMode="auto">
                <a:xfrm>
                  <a:off x="5659060" y="3485786"/>
                  <a:ext cx="379191" cy="379751"/>
                </a:xfrm>
                <a:custGeom>
                  <a:avLst/>
                  <a:gdLst>
                    <a:gd name="connsiteX0" fmla="*/ 0 w 379191"/>
                    <a:gd name="connsiteY0" fmla="*/ 0 h 379751"/>
                    <a:gd name="connsiteX1" fmla="*/ 69037 w 379191"/>
                    <a:gd name="connsiteY1" fmla="*/ 0 h 379751"/>
                    <a:gd name="connsiteX2" fmla="*/ 69037 w 379191"/>
                    <a:gd name="connsiteY2" fmla="*/ 310714 h 379751"/>
                    <a:gd name="connsiteX3" fmla="*/ 379191 w 379191"/>
                    <a:gd name="connsiteY3" fmla="*/ 310714 h 379751"/>
                    <a:gd name="connsiteX4" fmla="*/ 379191 w 379191"/>
                    <a:gd name="connsiteY4" fmla="*/ 379751 h 379751"/>
                    <a:gd name="connsiteX5" fmla="*/ 69037 w 379191"/>
                    <a:gd name="connsiteY5" fmla="*/ 379751 h 379751"/>
                    <a:gd name="connsiteX6" fmla="*/ 69037 w 379191"/>
                    <a:gd name="connsiteY6" fmla="*/ 379751 h 379751"/>
                    <a:gd name="connsiteX7" fmla="*/ 0 w 379191"/>
                    <a:gd name="connsiteY7" fmla="*/ 379751 h 379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9191" h="379751">
                      <a:moveTo>
                        <a:pt x="0" y="0"/>
                      </a:moveTo>
                      <a:lnTo>
                        <a:pt x="69037" y="0"/>
                      </a:lnTo>
                      <a:lnTo>
                        <a:pt x="69037" y="310714"/>
                      </a:lnTo>
                      <a:lnTo>
                        <a:pt x="379191" y="310714"/>
                      </a:lnTo>
                      <a:lnTo>
                        <a:pt x="379191" y="379751"/>
                      </a:lnTo>
                      <a:lnTo>
                        <a:pt x="69037" y="379751"/>
                      </a:lnTo>
                      <a:lnTo>
                        <a:pt x="69037" y="379751"/>
                      </a:lnTo>
                      <a:lnTo>
                        <a:pt x="0" y="379751"/>
                      </a:lnTo>
                      <a:close/>
                    </a:path>
                  </a:pathLst>
                </a:custGeom>
                <a:solidFill>
                  <a:schemeClr val="accent1">
                    <a:lumMod val="7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Segoe UI"/>
                    <a:ea typeface="Segoe UI" pitchFamily="34" charset="0"/>
                    <a:cs typeface="Segoe UI" pitchFamily="34" charset="0"/>
                  </a:endParaRPr>
                </a:p>
              </p:txBody>
            </p:sp>
            <p:sp>
              <p:nvSpPr>
                <p:cNvPr id="145" name="Freeform: Shape 144">
                  <a:extLst>
                    <a:ext uri="{FF2B5EF4-FFF2-40B4-BE49-F238E27FC236}">
                      <a16:creationId xmlns:a16="http://schemas.microsoft.com/office/drawing/2014/main" id="{18535607-098C-48A7-9467-18C7611B0A46}"/>
                    </a:ext>
                    <a:ext uri="{C183D7F6-B498-43B3-948B-1728B52AA6E4}">
                      <adec:decorative xmlns:adec="http://schemas.microsoft.com/office/drawing/2017/decorative" val="1"/>
                    </a:ext>
                  </a:extLst>
                </p:cNvPr>
                <p:cNvSpPr/>
                <p:nvPr/>
              </p:nvSpPr>
              <p:spPr bwMode="auto">
                <a:xfrm>
                  <a:off x="5810249" y="3322677"/>
                  <a:ext cx="379191" cy="393264"/>
                </a:xfrm>
                <a:custGeom>
                  <a:avLst/>
                  <a:gdLst>
                    <a:gd name="connsiteX0" fmla="*/ 310154 w 379191"/>
                    <a:gd name="connsiteY0" fmla="*/ 0 h 393264"/>
                    <a:gd name="connsiteX1" fmla="*/ 379191 w 379191"/>
                    <a:gd name="connsiteY1" fmla="*/ 0 h 393264"/>
                    <a:gd name="connsiteX2" fmla="*/ 379191 w 379191"/>
                    <a:gd name="connsiteY2" fmla="*/ 393264 h 393264"/>
                    <a:gd name="connsiteX3" fmla="*/ 310154 w 379191"/>
                    <a:gd name="connsiteY3" fmla="*/ 393264 h 393264"/>
                    <a:gd name="connsiteX4" fmla="*/ 310154 w 379191"/>
                    <a:gd name="connsiteY4" fmla="*/ 69039 h 393264"/>
                    <a:gd name="connsiteX5" fmla="*/ 0 w 379191"/>
                    <a:gd name="connsiteY5" fmla="*/ 69039 h 393264"/>
                    <a:gd name="connsiteX6" fmla="*/ 0 w 379191"/>
                    <a:gd name="connsiteY6" fmla="*/ 2 h 393264"/>
                    <a:gd name="connsiteX7" fmla="*/ 310154 w 379191"/>
                    <a:gd name="connsiteY7" fmla="*/ 2 h 393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9191" h="393264">
                      <a:moveTo>
                        <a:pt x="310154" y="0"/>
                      </a:moveTo>
                      <a:lnTo>
                        <a:pt x="379191" y="0"/>
                      </a:lnTo>
                      <a:lnTo>
                        <a:pt x="379191" y="393264"/>
                      </a:lnTo>
                      <a:lnTo>
                        <a:pt x="310154" y="393264"/>
                      </a:lnTo>
                      <a:lnTo>
                        <a:pt x="310154" y="69039"/>
                      </a:lnTo>
                      <a:lnTo>
                        <a:pt x="0" y="69039"/>
                      </a:lnTo>
                      <a:lnTo>
                        <a:pt x="0" y="2"/>
                      </a:lnTo>
                      <a:lnTo>
                        <a:pt x="310154" y="2"/>
                      </a:lnTo>
                      <a:close/>
                    </a:path>
                  </a:pathLst>
                </a:custGeom>
                <a:solidFill>
                  <a:schemeClr val="accent1">
                    <a:lumMod val="7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Segoe UI"/>
                    <a:ea typeface="Segoe UI" pitchFamily="34" charset="0"/>
                    <a:cs typeface="Segoe UI" pitchFamily="34" charset="0"/>
                  </a:endParaRPr>
                </a:p>
              </p:txBody>
            </p:sp>
            <p:sp>
              <p:nvSpPr>
                <p:cNvPr id="146" name="Oval 145">
                  <a:extLst>
                    <a:ext uri="{FF2B5EF4-FFF2-40B4-BE49-F238E27FC236}">
                      <a16:creationId xmlns:a16="http://schemas.microsoft.com/office/drawing/2014/main" id="{4C51D952-5161-4911-A933-3A5FF27B576A}"/>
                    </a:ext>
                    <a:ext uri="{C183D7F6-B498-43B3-948B-1728B52AA6E4}">
                      <adec:decorative xmlns:adec="http://schemas.microsoft.com/office/drawing/2017/decorative" val="1"/>
                    </a:ext>
                  </a:extLst>
                </p:cNvPr>
                <p:cNvSpPr/>
                <p:nvPr/>
              </p:nvSpPr>
              <p:spPr bwMode="auto">
                <a:xfrm>
                  <a:off x="5793380" y="3543753"/>
                  <a:ext cx="100932" cy="100932"/>
                </a:xfrm>
                <a:prstGeom prst="ellipse">
                  <a:avLst/>
                </a:prstGeom>
                <a:solidFill>
                  <a:sysClr val="window" lastClr="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Segoe UI"/>
                    <a:ea typeface="Segoe UI" pitchFamily="34" charset="0"/>
                    <a:cs typeface="Segoe UI" pitchFamily="34" charset="0"/>
                  </a:endParaRPr>
                </a:p>
              </p:txBody>
            </p:sp>
            <p:sp>
              <p:nvSpPr>
                <p:cNvPr id="147" name="Oval 146">
                  <a:extLst>
                    <a:ext uri="{FF2B5EF4-FFF2-40B4-BE49-F238E27FC236}">
                      <a16:creationId xmlns:a16="http://schemas.microsoft.com/office/drawing/2014/main" id="{E1B26020-151D-4550-B7DF-FE40A58392BC}"/>
                    </a:ext>
                    <a:ext uri="{C183D7F6-B498-43B3-948B-1728B52AA6E4}">
                      <adec:decorative xmlns:adec="http://schemas.microsoft.com/office/drawing/2017/decorative" val="1"/>
                    </a:ext>
                  </a:extLst>
                </p:cNvPr>
                <p:cNvSpPr/>
                <p:nvPr/>
              </p:nvSpPr>
              <p:spPr bwMode="auto">
                <a:xfrm>
                  <a:off x="5954188" y="3543753"/>
                  <a:ext cx="100932" cy="100932"/>
                </a:xfrm>
                <a:prstGeom prst="ellipse">
                  <a:avLst/>
                </a:prstGeom>
                <a:solidFill>
                  <a:sysClr val="window" lastClr="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Segoe UI"/>
                    <a:ea typeface="Segoe UI" pitchFamily="34" charset="0"/>
                    <a:cs typeface="Segoe UI" pitchFamily="34" charset="0"/>
                  </a:endParaRPr>
                </a:p>
              </p:txBody>
            </p:sp>
          </p:grpSp>
        </p:grpSp>
      </p:grpSp>
      <p:grpSp>
        <p:nvGrpSpPr>
          <p:cNvPr id="153" name="Group 152">
            <a:extLst>
              <a:ext uri="{FF2B5EF4-FFF2-40B4-BE49-F238E27FC236}">
                <a16:creationId xmlns:a16="http://schemas.microsoft.com/office/drawing/2014/main" id="{3440F377-EC02-46BD-B44B-093AFE802181}"/>
              </a:ext>
              <a:ext uri="{C183D7F6-B498-43B3-948B-1728B52AA6E4}">
                <adec:decorative xmlns:adec="http://schemas.microsoft.com/office/drawing/2017/decorative" val="1"/>
              </a:ext>
            </a:extLst>
          </p:cNvPr>
          <p:cNvGrpSpPr/>
          <p:nvPr/>
        </p:nvGrpSpPr>
        <p:grpSpPr>
          <a:xfrm>
            <a:off x="4335807" y="3703904"/>
            <a:ext cx="264925" cy="268320"/>
            <a:chOff x="3829777" y="3452167"/>
            <a:chExt cx="370203" cy="374947"/>
          </a:xfrm>
        </p:grpSpPr>
        <p:grpSp>
          <p:nvGrpSpPr>
            <p:cNvPr id="154" name="Group 153">
              <a:extLst>
                <a:ext uri="{FF2B5EF4-FFF2-40B4-BE49-F238E27FC236}">
                  <a16:creationId xmlns:a16="http://schemas.microsoft.com/office/drawing/2014/main" id="{B26E7F78-C9D9-4EFB-9ED7-B60EFB18FB17}"/>
                </a:ext>
              </a:extLst>
            </p:cNvPr>
            <p:cNvGrpSpPr/>
            <p:nvPr/>
          </p:nvGrpSpPr>
          <p:grpSpPr>
            <a:xfrm>
              <a:off x="3829777" y="3452167"/>
              <a:ext cx="364212" cy="364214"/>
              <a:chOff x="3829777" y="3452167"/>
              <a:chExt cx="364212" cy="364214"/>
            </a:xfrm>
            <a:gradFill flip="none" rotWithShape="1">
              <a:gsLst>
                <a:gs pos="2917">
                  <a:srgbClr val="8DBCF2"/>
                </a:gs>
                <a:gs pos="100000">
                  <a:srgbClr val="077BD6"/>
                </a:gs>
              </a:gsLst>
              <a:lin ang="5400000" scaled="1"/>
              <a:tileRect/>
            </a:gradFill>
          </p:grpSpPr>
          <p:sp>
            <p:nvSpPr>
              <p:cNvPr id="163" name="Freeform 39">
                <a:extLst>
                  <a:ext uri="{FF2B5EF4-FFF2-40B4-BE49-F238E27FC236}">
                    <a16:creationId xmlns:a16="http://schemas.microsoft.com/office/drawing/2014/main" id="{205B520C-679E-4970-8006-DB17945BD018}"/>
                  </a:ext>
                  <a:ext uri="{C183D7F6-B498-43B3-948B-1728B52AA6E4}">
                    <adec:decorative xmlns:adec="http://schemas.microsoft.com/office/drawing/2017/decorative" val="1"/>
                  </a:ext>
                </a:extLst>
              </p:cNvPr>
              <p:cNvSpPr>
                <a:spLocks/>
              </p:cNvSpPr>
              <p:nvPr/>
            </p:nvSpPr>
            <p:spPr bwMode="auto">
              <a:xfrm>
                <a:off x="3829777" y="3452167"/>
                <a:ext cx="26796" cy="26796"/>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64" name="Oval 40">
                <a:extLst>
                  <a:ext uri="{FF2B5EF4-FFF2-40B4-BE49-F238E27FC236}">
                    <a16:creationId xmlns:a16="http://schemas.microsoft.com/office/drawing/2014/main" id="{49608970-A826-4C07-AF05-F02E262114AA}"/>
                  </a:ext>
                  <a:ext uri="{C183D7F6-B498-43B3-948B-1728B52AA6E4}">
                    <adec:decorative xmlns:adec="http://schemas.microsoft.com/office/drawing/2017/decorative" val="1"/>
                  </a:ext>
                </a:extLst>
              </p:cNvPr>
              <p:cNvSpPr>
                <a:spLocks noChangeArrowheads="1"/>
              </p:cNvSpPr>
              <p:nvPr/>
            </p:nvSpPr>
            <p:spPr bwMode="auto">
              <a:xfrm>
                <a:off x="3868515" y="3452167"/>
                <a:ext cx="26796" cy="26796"/>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65" name="Oval 42">
                <a:extLst>
                  <a:ext uri="{FF2B5EF4-FFF2-40B4-BE49-F238E27FC236}">
                    <a16:creationId xmlns:a16="http://schemas.microsoft.com/office/drawing/2014/main" id="{21E04BE1-3204-47C8-8102-99997E933960}"/>
                  </a:ext>
                  <a:ext uri="{C183D7F6-B498-43B3-948B-1728B52AA6E4}">
                    <adec:decorative xmlns:adec="http://schemas.microsoft.com/office/drawing/2017/decorative" val="1"/>
                  </a:ext>
                </a:extLst>
              </p:cNvPr>
              <p:cNvSpPr>
                <a:spLocks noChangeArrowheads="1"/>
              </p:cNvSpPr>
              <p:nvPr/>
            </p:nvSpPr>
            <p:spPr bwMode="auto">
              <a:xfrm>
                <a:off x="4086207" y="3452167"/>
                <a:ext cx="26796" cy="26796"/>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66" name="Oval 43">
                <a:extLst>
                  <a:ext uri="{FF2B5EF4-FFF2-40B4-BE49-F238E27FC236}">
                    <a16:creationId xmlns:a16="http://schemas.microsoft.com/office/drawing/2014/main" id="{39DD67A0-7571-4984-BBDB-2818372A3A60}"/>
                  </a:ext>
                  <a:ext uri="{C183D7F6-B498-43B3-948B-1728B52AA6E4}">
                    <adec:decorative xmlns:adec="http://schemas.microsoft.com/office/drawing/2017/decorative" val="1"/>
                  </a:ext>
                </a:extLst>
              </p:cNvPr>
              <p:cNvSpPr>
                <a:spLocks noChangeArrowheads="1"/>
              </p:cNvSpPr>
              <p:nvPr/>
            </p:nvSpPr>
            <p:spPr bwMode="auto">
              <a:xfrm>
                <a:off x="4126700" y="3452167"/>
                <a:ext cx="26796" cy="26796"/>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67" name="Oval 44">
                <a:extLst>
                  <a:ext uri="{FF2B5EF4-FFF2-40B4-BE49-F238E27FC236}">
                    <a16:creationId xmlns:a16="http://schemas.microsoft.com/office/drawing/2014/main" id="{BBF890AA-FF61-41B9-A7CF-5E48D5B71B2E}"/>
                  </a:ext>
                  <a:ext uri="{C183D7F6-B498-43B3-948B-1728B52AA6E4}">
                    <adec:decorative xmlns:adec="http://schemas.microsoft.com/office/drawing/2017/decorative" val="1"/>
                  </a:ext>
                </a:extLst>
              </p:cNvPr>
              <p:cNvSpPr>
                <a:spLocks noChangeArrowheads="1"/>
              </p:cNvSpPr>
              <p:nvPr/>
            </p:nvSpPr>
            <p:spPr bwMode="auto">
              <a:xfrm>
                <a:off x="4167193" y="3452167"/>
                <a:ext cx="26796" cy="26796"/>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68" name="Freeform 45">
                <a:extLst>
                  <a:ext uri="{FF2B5EF4-FFF2-40B4-BE49-F238E27FC236}">
                    <a16:creationId xmlns:a16="http://schemas.microsoft.com/office/drawing/2014/main" id="{D42E6685-5A5B-4B0D-BB09-A5A42AA0698E}"/>
                  </a:ext>
                  <a:ext uri="{C183D7F6-B498-43B3-948B-1728B52AA6E4}">
                    <adec:decorative xmlns:adec="http://schemas.microsoft.com/office/drawing/2017/decorative" val="1"/>
                  </a:ext>
                </a:extLst>
              </p:cNvPr>
              <p:cNvSpPr>
                <a:spLocks/>
              </p:cNvSpPr>
              <p:nvPr/>
            </p:nvSpPr>
            <p:spPr bwMode="auto">
              <a:xfrm>
                <a:off x="3829777" y="3489978"/>
                <a:ext cx="26796" cy="26796"/>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69" name="Oval 49">
                <a:extLst>
                  <a:ext uri="{FF2B5EF4-FFF2-40B4-BE49-F238E27FC236}">
                    <a16:creationId xmlns:a16="http://schemas.microsoft.com/office/drawing/2014/main" id="{A75F9C76-C965-4B62-ACC9-E7A3E33E1E01}"/>
                  </a:ext>
                  <a:ext uri="{C183D7F6-B498-43B3-948B-1728B52AA6E4}">
                    <adec:decorative xmlns:adec="http://schemas.microsoft.com/office/drawing/2017/decorative" val="1"/>
                  </a:ext>
                </a:extLst>
              </p:cNvPr>
              <p:cNvSpPr>
                <a:spLocks noChangeArrowheads="1"/>
              </p:cNvSpPr>
              <p:nvPr/>
            </p:nvSpPr>
            <p:spPr bwMode="auto">
              <a:xfrm>
                <a:off x="4128358" y="3522048"/>
                <a:ext cx="26796" cy="26796"/>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70" name="Oval 50">
                <a:extLst>
                  <a:ext uri="{FF2B5EF4-FFF2-40B4-BE49-F238E27FC236}">
                    <a16:creationId xmlns:a16="http://schemas.microsoft.com/office/drawing/2014/main" id="{EFE65A29-1F24-432F-910E-45317E5D96D0}"/>
                  </a:ext>
                  <a:ext uri="{C183D7F6-B498-43B3-948B-1728B52AA6E4}">
                    <adec:decorative xmlns:adec="http://schemas.microsoft.com/office/drawing/2017/decorative" val="1"/>
                  </a:ext>
                </a:extLst>
              </p:cNvPr>
              <p:cNvSpPr>
                <a:spLocks noChangeArrowheads="1"/>
              </p:cNvSpPr>
              <p:nvPr/>
            </p:nvSpPr>
            <p:spPr bwMode="auto">
              <a:xfrm>
                <a:off x="4167193" y="3522048"/>
                <a:ext cx="26796" cy="26796"/>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71" name="Oval 55">
                <a:extLst>
                  <a:ext uri="{FF2B5EF4-FFF2-40B4-BE49-F238E27FC236}">
                    <a16:creationId xmlns:a16="http://schemas.microsoft.com/office/drawing/2014/main" id="{5B17F5E9-E354-4DD0-9D63-B3AD2C5976EE}"/>
                  </a:ext>
                  <a:ext uri="{C183D7F6-B498-43B3-948B-1728B52AA6E4}">
                    <adec:decorative xmlns:adec="http://schemas.microsoft.com/office/drawing/2017/decorative" val="1"/>
                  </a:ext>
                </a:extLst>
              </p:cNvPr>
              <p:cNvSpPr>
                <a:spLocks noChangeArrowheads="1"/>
              </p:cNvSpPr>
              <p:nvPr/>
            </p:nvSpPr>
            <p:spPr bwMode="auto">
              <a:xfrm>
                <a:off x="4128358" y="3591929"/>
                <a:ext cx="26796" cy="26796"/>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72" name="Oval 56">
                <a:extLst>
                  <a:ext uri="{FF2B5EF4-FFF2-40B4-BE49-F238E27FC236}">
                    <a16:creationId xmlns:a16="http://schemas.microsoft.com/office/drawing/2014/main" id="{234A0905-3347-435D-B370-8B122E74410C}"/>
                  </a:ext>
                  <a:ext uri="{C183D7F6-B498-43B3-948B-1728B52AA6E4}">
                    <adec:decorative xmlns:adec="http://schemas.microsoft.com/office/drawing/2017/decorative" val="1"/>
                  </a:ext>
                </a:extLst>
              </p:cNvPr>
              <p:cNvSpPr>
                <a:spLocks noChangeArrowheads="1"/>
              </p:cNvSpPr>
              <p:nvPr/>
            </p:nvSpPr>
            <p:spPr bwMode="auto">
              <a:xfrm>
                <a:off x="4167193" y="3591929"/>
                <a:ext cx="26796" cy="26796"/>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73" name="Freeform 60">
                <a:extLst>
                  <a:ext uri="{FF2B5EF4-FFF2-40B4-BE49-F238E27FC236}">
                    <a16:creationId xmlns:a16="http://schemas.microsoft.com/office/drawing/2014/main" id="{BF5CE904-79FD-4B15-8559-562003204CC9}"/>
                  </a:ext>
                  <a:ext uri="{C183D7F6-B498-43B3-948B-1728B52AA6E4}">
                    <adec:decorative xmlns:adec="http://schemas.microsoft.com/office/drawing/2017/decorative" val="1"/>
                  </a:ext>
                </a:extLst>
              </p:cNvPr>
              <p:cNvSpPr>
                <a:spLocks/>
              </p:cNvSpPr>
              <p:nvPr/>
            </p:nvSpPr>
            <p:spPr bwMode="auto">
              <a:xfrm>
                <a:off x="3829777" y="3719798"/>
                <a:ext cx="26796" cy="26796"/>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74" name="Oval 61">
                <a:extLst>
                  <a:ext uri="{FF2B5EF4-FFF2-40B4-BE49-F238E27FC236}">
                    <a16:creationId xmlns:a16="http://schemas.microsoft.com/office/drawing/2014/main" id="{407C6CA6-9D6F-4D4A-9038-1FE297D770CC}"/>
                  </a:ext>
                  <a:ext uri="{C183D7F6-B498-43B3-948B-1728B52AA6E4}">
                    <adec:decorative xmlns:adec="http://schemas.microsoft.com/office/drawing/2017/decorative" val="1"/>
                  </a:ext>
                </a:extLst>
              </p:cNvPr>
              <p:cNvSpPr>
                <a:spLocks noChangeArrowheads="1"/>
              </p:cNvSpPr>
              <p:nvPr/>
            </p:nvSpPr>
            <p:spPr bwMode="auto">
              <a:xfrm>
                <a:off x="3868515" y="3722101"/>
                <a:ext cx="26796" cy="26796"/>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75" name="Freeform 63">
                <a:extLst>
                  <a:ext uri="{FF2B5EF4-FFF2-40B4-BE49-F238E27FC236}">
                    <a16:creationId xmlns:a16="http://schemas.microsoft.com/office/drawing/2014/main" id="{B16ABDE1-E265-4C67-88EF-536E6D65DB54}"/>
                  </a:ext>
                  <a:ext uri="{C183D7F6-B498-43B3-948B-1728B52AA6E4}">
                    <adec:decorative xmlns:adec="http://schemas.microsoft.com/office/drawing/2017/decorative" val="1"/>
                  </a:ext>
                </a:extLst>
              </p:cNvPr>
              <p:cNvSpPr>
                <a:spLocks/>
              </p:cNvSpPr>
              <p:nvPr/>
            </p:nvSpPr>
            <p:spPr bwMode="auto">
              <a:xfrm>
                <a:off x="3829777" y="3789585"/>
                <a:ext cx="26796" cy="26796"/>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76" name="Oval 64">
                <a:extLst>
                  <a:ext uri="{FF2B5EF4-FFF2-40B4-BE49-F238E27FC236}">
                    <a16:creationId xmlns:a16="http://schemas.microsoft.com/office/drawing/2014/main" id="{768738E5-E634-4269-974C-56737E846747}"/>
                  </a:ext>
                  <a:ext uri="{C183D7F6-B498-43B3-948B-1728B52AA6E4}">
                    <adec:decorative xmlns:adec="http://schemas.microsoft.com/office/drawing/2017/decorative" val="1"/>
                  </a:ext>
                </a:extLst>
              </p:cNvPr>
              <p:cNvSpPr>
                <a:spLocks noChangeArrowheads="1"/>
              </p:cNvSpPr>
              <p:nvPr/>
            </p:nvSpPr>
            <p:spPr bwMode="auto">
              <a:xfrm>
                <a:off x="3868515" y="3789585"/>
                <a:ext cx="26796" cy="26796"/>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77" name="Oval 65">
                <a:extLst>
                  <a:ext uri="{FF2B5EF4-FFF2-40B4-BE49-F238E27FC236}">
                    <a16:creationId xmlns:a16="http://schemas.microsoft.com/office/drawing/2014/main" id="{EB9B3E61-3B4F-4D5A-BFDB-7E1E66FD0DD4}"/>
                  </a:ext>
                  <a:ext uri="{C183D7F6-B498-43B3-948B-1728B52AA6E4}">
                    <adec:decorative xmlns:adec="http://schemas.microsoft.com/office/drawing/2017/decorative" val="1"/>
                  </a:ext>
                </a:extLst>
              </p:cNvPr>
              <p:cNvSpPr>
                <a:spLocks noChangeArrowheads="1"/>
              </p:cNvSpPr>
              <p:nvPr/>
            </p:nvSpPr>
            <p:spPr bwMode="auto">
              <a:xfrm>
                <a:off x="3945991" y="3789585"/>
                <a:ext cx="26796" cy="26796"/>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78" name="Oval 44">
                <a:extLst>
                  <a:ext uri="{FF2B5EF4-FFF2-40B4-BE49-F238E27FC236}">
                    <a16:creationId xmlns:a16="http://schemas.microsoft.com/office/drawing/2014/main" id="{08B1D504-CD18-4276-8E56-BFD873C5ABCC}"/>
                  </a:ext>
                  <a:ext uri="{C183D7F6-B498-43B3-948B-1728B52AA6E4}">
                    <adec:decorative xmlns:adec="http://schemas.microsoft.com/office/drawing/2017/decorative" val="1"/>
                  </a:ext>
                </a:extLst>
              </p:cNvPr>
              <p:cNvSpPr>
                <a:spLocks noChangeArrowheads="1"/>
              </p:cNvSpPr>
              <p:nvPr/>
            </p:nvSpPr>
            <p:spPr bwMode="auto">
              <a:xfrm>
                <a:off x="4167193" y="3696750"/>
                <a:ext cx="26796" cy="26796"/>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79" name="Oval 54">
                <a:extLst>
                  <a:ext uri="{FF2B5EF4-FFF2-40B4-BE49-F238E27FC236}">
                    <a16:creationId xmlns:a16="http://schemas.microsoft.com/office/drawing/2014/main" id="{A71627D9-DF29-4E8E-A9A1-E5CBB634280D}"/>
                  </a:ext>
                  <a:ext uri="{C183D7F6-B498-43B3-948B-1728B52AA6E4}">
                    <adec:decorative xmlns:adec="http://schemas.microsoft.com/office/drawing/2017/decorative" val="1"/>
                  </a:ext>
                </a:extLst>
              </p:cNvPr>
              <p:cNvSpPr>
                <a:spLocks noChangeArrowheads="1"/>
              </p:cNvSpPr>
              <p:nvPr/>
            </p:nvSpPr>
            <p:spPr bwMode="auto">
              <a:xfrm>
                <a:off x="4023467" y="3789585"/>
                <a:ext cx="26796" cy="26796"/>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80" name="Oval 64">
                <a:extLst>
                  <a:ext uri="{FF2B5EF4-FFF2-40B4-BE49-F238E27FC236}">
                    <a16:creationId xmlns:a16="http://schemas.microsoft.com/office/drawing/2014/main" id="{DFD0A084-A22D-40D7-8163-1A1F012D4F5E}"/>
                  </a:ext>
                  <a:ext uri="{C183D7F6-B498-43B3-948B-1728B52AA6E4}">
                    <adec:decorative xmlns:adec="http://schemas.microsoft.com/office/drawing/2017/decorative" val="1"/>
                  </a:ext>
                </a:extLst>
              </p:cNvPr>
              <p:cNvSpPr>
                <a:spLocks noChangeArrowheads="1"/>
              </p:cNvSpPr>
              <p:nvPr/>
            </p:nvSpPr>
            <p:spPr bwMode="auto">
              <a:xfrm>
                <a:off x="3907253" y="3789585"/>
                <a:ext cx="26796" cy="26796"/>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81" name="Oval 65">
                <a:extLst>
                  <a:ext uri="{FF2B5EF4-FFF2-40B4-BE49-F238E27FC236}">
                    <a16:creationId xmlns:a16="http://schemas.microsoft.com/office/drawing/2014/main" id="{F3CEA1DB-F5B9-45DE-BDF8-F46295C45DCF}"/>
                  </a:ext>
                  <a:ext uri="{C183D7F6-B498-43B3-948B-1728B52AA6E4}">
                    <adec:decorative xmlns:adec="http://schemas.microsoft.com/office/drawing/2017/decorative" val="1"/>
                  </a:ext>
                </a:extLst>
              </p:cNvPr>
              <p:cNvSpPr>
                <a:spLocks noChangeArrowheads="1"/>
              </p:cNvSpPr>
              <p:nvPr/>
            </p:nvSpPr>
            <p:spPr bwMode="auto">
              <a:xfrm>
                <a:off x="3984729" y="3789585"/>
                <a:ext cx="26796" cy="26796"/>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82" name="Oval 54">
                <a:extLst>
                  <a:ext uri="{FF2B5EF4-FFF2-40B4-BE49-F238E27FC236}">
                    <a16:creationId xmlns:a16="http://schemas.microsoft.com/office/drawing/2014/main" id="{DA054037-BF56-4F31-9808-42EC6B141435}"/>
                  </a:ext>
                  <a:ext uri="{C183D7F6-B498-43B3-948B-1728B52AA6E4}">
                    <adec:decorative xmlns:adec="http://schemas.microsoft.com/office/drawing/2017/decorative" val="1"/>
                  </a:ext>
                </a:extLst>
              </p:cNvPr>
              <p:cNvSpPr>
                <a:spLocks noChangeArrowheads="1"/>
              </p:cNvSpPr>
              <p:nvPr/>
            </p:nvSpPr>
            <p:spPr bwMode="auto">
              <a:xfrm>
                <a:off x="4062205" y="3789585"/>
                <a:ext cx="26796" cy="26796"/>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83" name="Freeform 60">
                <a:extLst>
                  <a:ext uri="{FF2B5EF4-FFF2-40B4-BE49-F238E27FC236}">
                    <a16:creationId xmlns:a16="http://schemas.microsoft.com/office/drawing/2014/main" id="{DCFE956A-F248-415F-97A9-01BF5E5BD45D}"/>
                  </a:ext>
                  <a:ext uri="{C183D7F6-B498-43B3-948B-1728B52AA6E4}">
                    <adec:decorative xmlns:adec="http://schemas.microsoft.com/office/drawing/2017/decorative" val="1"/>
                  </a:ext>
                </a:extLst>
              </p:cNvPr>
              <p:cNvSpPr>
                <a:spLocks/>
              </p:cNvSpPr>
              <p:nvPr/>
            </p:nvSpPr>
            <p:spPr bwMode="auto">
              <a:xfrm>
                <a:off x="3829777" y="3754692"/>
                <a:ext cx="26796" cy="26796"/>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84" name="Oval 61">
                <a:extLst>
                  <a:ext uri="{FF2B5EF4-FFF2-40B4-BE49-F238E27FC236}">
                    <a16:creationId xmlns:a16="http://schemas.microsoft.com/office/drawing/2014/main" id="{E198F9D7-A980-4AFF-94DA-C0CCF6E7EBD5}"/>
                  </a:ext>
                  <a:ext uri="{C183D7F6-B498-43B3-948B-1728B52AA6E4}">
                    <adec:decorative xmlns:adec="http://schemas.microsoft.com/office/drawing/2017/decorative" val="1"/>
                  </a:ext>
                </a:extLst>
              </p:cNvPr>
              <p:cNvSpPr>
                <a:spLocks noChangeArrowheads="1"/>
              </p:cNvSpPr>
              <p:nvPr/>
            </p:nvSpPr>
            <p:spPr bwMode="auto">
              <a:xfrm>
                <a:off x="3868515" y="3755682"/>
                <a:ext cx="26796" cy="26796"/>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85" name="Oval 62">
                <a:extLst>
                  <a:ext uri="{FF2B5EF4-FFF2-40B4-BE49-F238E27FC236}">
                    <a16:creationId xmlns:a16="http://schemas.microsoft.com/office/drawing/2014/main" id="{7FF28FA0-4D58-4D4B-85D6-C588A17DE654}"/>
                  </a:ext>
                  <a:ext uri="{C183D7F6-B498-43B3-948B-1728B52AA6E4}">
                    <adec:decorative xmlns:adec="http://schemas.microsoft.com/office/drawing/2017/decorative" val="1"/>
                  </a:ext>
                </a:extLst>
              </p:cNvPr>
              <p:cNvSpPr>
                <a:spLocks noChangeArrowheads="1"/>
              </p:cNvSpPr>
              <p:nvPr/>
            </p:nvSpPr>
            <p:spPr bwMode="auto">
              <a:xfrm>
                <a:off x="3907253" y="3755682"/>
                <a:ext cx="26796" cy="26796"/>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86" name="Oval 61">
                <a:extLst>
                  <a:ext uri="{FF2B5EF4-FFF2-40B4-BE49-F238E27FC236}">
                    <a16:creationId xmlns:a16="http://schemas.microsoft.com/office/drawing/2014/main" id="{09E9B489-A76E-4444-82EA-AA8F941975C2}"/>
                  </a:ext>
                  <a:ext uri="{C183D7F6-B498-43B3-948B-1728B52AA6E4}">
                    <adec:decorative xmlns:adec="http://schemas.microsoft.com/office/drawing/2017/decorative" val="1"/>
                  </a:ext>
                </a:extLst>
              </p:cNvPr>
              <p:cNvSpPr>
                <a:spLocks noChangeArrowheads="1"/>
              </p:cNvSpPr>
              <p:nvPr/>
            </p:nvSpPr>
            <p:spPr bwMode="auto">
              <a:xfrm>
                <a:off x="3945991" y="3755682"/>
                <a:ext cx="26796" cy="26796"/>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87" name="Oval 62">
                <a:extLst>
                  <a:ext uri="{FF2B5EF4-FFF2-40B4-BE49-F238E27FC236}">
                    <a16:creationId xmlns:a16="http://schemas.microsoft.com/office/drawing/2014/main" id="{78C07280-4EC3-4FCF-90D3-9F23FFC40A32}"/>
                  </a:ext>
                  <a:ext uri="{C183D7F6-B498-43B3-948B-1728B52AA6E4}">
                    <adec:decorative xmlns:adec="http://schemas.microsoft.com/office/drawing/2017/decorative" val="1"/>
                  </a:ext>
                </a:extLst>
              </p:cNvPr>
              <p:cNvSpPr>
                <a:spLocks noChangeArrowheads="1"/>
              </p:cNvSpPr>
              <p:nvPr/>
            </p:nvSpPr>
            <p:spPr bwMode="auto">
              <a:xfrm>
                <a:off x="3984729" y="3755682"/>
                <a:ext cx="26796" cy="26796"/>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88" name="Freeform 60">
                <a:extLst>
                  <a:ext uri="{FF2B5EF4-FFF2-40B4-BE49-F238E27FC236}">
                    <a16:creationId xmlns:a16="http://schemas.microsoft.com/office/drawing/2014/main" id="{40BE7778-03EE-4278-92EE-A34F30C85BD7}"/>
                  </a:ext>
                  <a:ext uri="{C183D7F6-B498-43B3-948B-1728B52AA6E4}">
                    <adec:decorative xmlns:adec="http://schemas.microsoft.com/office/drawing/2017/decorative" val="1"/>
                  </a:ext>
                </a:extLst>
              </p:cNvPr>
              <p:cNvSpPr>
                <a:spLocks/>
              </p:cNvSpPr>
              <p:nvPr/>
            </p:nvSpPr>
            <p:spPr bwMode="auto">
              <a:xfrm>
                <a:off x="3829777" y="3684905"/>
                <a:ext cx="26796" cy="26796"/>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89" name="Freeform 60">
                <a:extLst>
                  <a:ext uri="{FF2B5EF4-FFF2-40B4-BE49-F238E27FC236}">
                    <a16:creationId xmlns:a16="http://schemas.microsoft.com/office/drawing/2014/main" id="{E187637A-6C0B-4A3C-B56D-862C5ACAE309}"/>
                  </a:ext>
                  <a:ext uri="{C183D7F6-B498-43B3-948B-1728B52AA6E4}">
                    <adec:decorative xmlns:adec="http://schemas.microsoft.com/office/drawing/2017/decorative" val="1"/>
                  </a:ext>
                </a:extLst>
              </p:cNvPr>
              <p:cNvSpPr>
                <a:spLocks/>
              </p:cNvSpPr>
              <p:nvPr/>
            </p:nvSpPr>
            <p:spPr bwMode="auto">
              <a:xfrm>
                <a:off x="3829777" y="3650012"/>
                <a:ext cx="26796" cy="26796"/>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90" name="Oval 42">
                <a:extLst>
                  <a:ext uri="{FF2B5EF4-FFF2-40B4-BE49-F238E27FC236}">
                    <a16:creationId xmlns:a16="http://schemas.microsoft.com/office/drawing/2014/main" id="{2A71D157-FDE8-4162-8C51-769147C335BA}"/>
                  </a:ext>
                  <a:ext uri="{C183D7F6-B498-43B3-948B-1728B52AA6E4}">
                    <adec:decorative xmlns:adec="http://schemas.microsoft.com/office/drawing/2017/decorative" val="1"/>
                  </a:ext>
                </a:extLst>
              </p:cNvPr>
              <p:cNvSpPr>
                <a:spLocks noChangeArrowheads="1"/>
              </p:cNvSpPr>
              <p:nvPr/>
            </p:nvSpPr>
            <p:spPr bwMode="auto">
              <a:xfrm>
                <a:off x="4045714" y="3452167"/>
                <a:ext cx="26796" cy="26796"/>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91" name="Oval 42">
                <a:extLst>
                  <a:ext uri="{FF2B5EF4-FFF2-40B4-BE49-F238E27FC236}">
                    <a16:creationId xmlns:a16="http://schemas.microsoft.com/office/drawing/2014/main" id="{FFFC256A-DC57-4460-885C-BD7B74DE73CD}"/>
                  </a:ext>
                  <a:ext uri="{C183D7F6-B498-43B3-948B-1728B52AA6E4}">
                    <adec:decorative xmlns:adec="http://schemas.microsoft.com/office/drawing/2017/decorative" val="1"/>
                  </a:ext>
                </a:extLst>
              </p:cNvPr>
              <p:cNvSpPr>
                <a:spLocks noChangeArrowheads="1"/>
              </p:cNvSpPr>
              <p:nvPr/>
            </p:nvSpPr>
            <p:spPr bwMode="auto">
              <a:xfrm>
                <a:off x="4005221" y="3452167"/>
                <a:ext cx="26796" cy="26796"/>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92" name="Oval 49">
                <a:extLst>
                  <a:ext uri="{FF2B5EF4-FFF2-40B4-BE49-F238E27FC236}">
                    <a16:creationId xmlns:a16="http://schemas.microsoft.com/office/drawing/2014/main" id="{CC29EAC6-BC3D-4A2F-8884-44491383A9B3}"/>
                  </a:ext>
                  <a:ext uri="{C183D7F6-B498-43B3-948B-1728B52AA6E4}">
                    <adec:decorative xmlns:adec="http://schemas.microsoft.com/office/drawing/2017/decorative" val="1"/>
                  </a:ext>
                </a:extLst>
              </p:cNvPr>
              <p:cNvSpPr>
                <a:spLocks noChangeArrowheads="1"/>
              </p:cNvSpPr>
              <p:nvPr/>
            </p:nvSpPr>
            <p:spPr bwMode="auto">
              <a:xfrm>
                <a:off x="4128358" y="3486521"/>
                <a:ext cx="26796" cy="26796"/>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93" name="Oval 50">
                <a:extLst>
                  <a:ext uri="{FF2B5EF4-FFF2-40B4-BE49-F238E27FC236}">
                    <a16:creationId xmlns:a16="http://schemas.microsoft.com/office/drawing/2014/main" id="{3F6233CA-55C5-4E95-B4E0-905995E67675}"/>
                  </a:ext>
                  <a:ext uri="{C183D7F6-B498-43B3-948B-1728B52AA6E4}">
                    <adec:decorative xmlns:adec="http://schemas.microsoft.com/office/drawing/2017/decorative" val="1"/>
                  </a:ext>
                </a:extLst>
              </p:cNvPr>
              <p:cNvSpPr>
                <a:spLocks noChangeArrowheads="1"/>
              </p:cNvSpPr>
              <p:nvPr/>
            </p:nvSpPr>
            <p:spPr bwMode="auto">
              <a:xfrm>
                <a:off x="4167193" y="3487107"/>
                <a:ext cx="26796" cy="26796"/>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94" name="Oval 50">
                <a:extLst>
                  <a:ext uri="{FF2B5EF4-FFF2-40B4-BE49-F238E27FC236}">
                    <a16:creationId xmlns:a16="http://schemas.microsoft.com/office/drawing/2014/main" id="{74FF7A1B-B858-4A4E-B88C-EB786C52B654}"/>
                  </a:ext>
                  <a:ext uri="{C183D7F6-B498-43B3-948B-1728B52AA6E4}">
                    <adec:decorative xmlns:adec="http://schemas.microsoft.com/office/drawing/2017/decorative" val="1"/>
                  </a:ext>
                </a:extLst>
              </p:cNvPr>
              <p:cNvSpPr>
                <a:spLocks noChangeArrowheads="1"/>
              </p:cNvSpPr>
              <p:nvPr/>
            </p:nvSpPr>
            <p:spPr bwMode="auto">
              <a:xfrm>
                <a:off x="4086207" y="3486521"/>
                <a:ext cx="26796" cy="26796"/>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95" name="Oval 55">
                <a:extLst>
                  <a:ext uri="{FF2B5EF4-FFF2-40B4-BE49-F238E27FC236}">
                    <a16:creationId xmlns:a16="http://schemas.microsoft.com/office/drawing/2014/main" id="{3744F621-A0B8-4C3A-B44D-44BA4144E007}"/>
                  </a:ext>
                  <a:ext uri="{C183D7F6-B498-43B3-948B-1728B52AA6E4}">
                    <adec:decorative xmlns:adec="http://schemas.microsoft.com/office/drawing/2017/decorative" val="1"/>
                  </a:ext>
                </a:extLst>
              </p:cNvPr>
              <p:cNvSpPr>
                <a:spLocks noChangeArrowheads="1"/>
              </p:cNvSpPr>
              <p:nvPr/>
            </p:nvSpPr>
            <p:spPr bwMode="auto">
              <a:xfrm>
                <a:off x="4128358" y="3556988"/>
                <a:ext cx="26796" cy="26796"/>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96" name="Oval 56">
                <a:extLst>
                  <a:ext uri="{FF2B5EF4-FFF2-40B4-BE49-F238E27FC236}">
                    <a16:creationId xmlns:a16="http://schemas.microsoft.com/office/drawing/2014/main" id="{953D7391-4611-4242-8C37-EA0395C23F07}"/>
                  </a:ext>
                  <a:ext uri="{C183D7F6-B498-43B3-948B-1728B52AA6E4}">
                    <adec:decorative xmlns:adec="http://schemas.microsoft.com/office/drawing/2017/decorative" val="1"/>
                  </a:ext>
                </a:extLst>
              </p:cNvPr>
              <p:cNvSpPr>
                <a:spLocks noChangeArrowheads="1"/>
              </p:cNvSpPr>
              <p:nvPr/>
            </p:nvSpPr>
            <p:spPr bwMode="auto">
              <a:xfrm>
                <a:off x="4167193" y="3556988"/>
                <a:ext cx="26796" cy="26796"/>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97" name="Oval 55">
                <a:extLst>
                  <a:ext uri="{FF2B5EF4-FFF2-40B4-BE49-F238E27FC236}">
                    <a16:creationId xmlns:a16="http://schemas.microsoft.com/office/drawing/2014/main" id="{EC91726A-EFC9-4323-B45D-1552E60B58E0}"/>
                  </a:ext>
                  <a:ext uri="{C183D7F6-B498-43B3-948B-1728B52AA6E4}">
                    <adec:decorative xmlns:adec="http://schemas.microsoft.com/office/drawing/2017/decorative" val="1"/>
                  </a:ext>
                </a:extLst>
              </p:cNvPr>
              <p:cNvSpPr>
                <a:spLocks noChangeArrowheads="1"/>
              </p:cNvSpPr>
              <p:nvPr/>
            </p:nvSpPr>
            <p:spPr bwMode="auto">
              <a:xfrm>
                <a:off x="4128358" y="3661810"/>
                <a:ext cx="26796" cy="26796"/>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98" name="Oval 56">
                <a:extLst>
                  <a:ext uri="{FF2B5EF4-FFF2-40B4-BE49-F238E27FC236}">
                    <a16:creationId xmlns:a16="http://schemas.microsoft.com/office/drawing/2014/main" id="{8B50775E-7AB5-4597-8A2F-72E58D3DFDEF}"/>
                  </a:ext>
                  <a:ext uri="{C183D7F6-B498-43B3-948B-1728B52AA6E4}">
                    <adec:decorative xmlns:adec="http://schemas.microsoft.com/office/drawing/2017/decorative" val="1"/>
                  </a:ext>
                </a:extLst>
              </p:cNvPr>
              <p:cNvSpPr>
                <a:spLocks noChangeArrowheads="1"/>
              </p:cNvSpPr>
              <p:nvPr/>
            </p:nvSpPr>
            <p:spPr bwMode="auto">
              <a:xfrm>
                <a:off x="4167193" y="3661810"/>
                <a:ext cx="26796" cy="26796"/>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99" name="Oval 55">
                <a:extLst>
                  <a:ext uri="{FF2B5EF4-FFF2-40B4-BE49-F238E27FC236}">
                    <a16:creationId xmlns:a16="http://schemas.microsoft.com/office/drawing/2014/main" id="{3383AEB3-AB0D-4FF7-B8CB-E0BEA70BF2CA}"/>
                  </a:ext>
                  <a:ext uri="{C183D7F6-B498-43B3-948B-1728B52AA6E4}">
                    <adec:decorative xmlns:adec="http://schemas.microsoft.com/office/drawing/2017/decorative" val="1"/>
                  </a:ext>
                </a:extLst>
              </p:cNvPr>
              <p:cNvSpPr>
                <a:spLocks noChangeArrowheads="1"/>
              </p:cNvSpPr>
              <p:nvPr/>
            </p:nvSpPr>
            <p:spPr bwMode="auto">
              <a:xfrm>
                <a:off x="4128358" y="3626869"/>
                <a:ext cx="26796" cy="26796"/>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00" name="Oval 56">
                <a:extLst>
                  <a:ext uri="{FF2B5EF4-FFF2-40B4-BE49-F238E27FC236}">
                    <a16:creationId xmlns:a16="http://schemas.microsoft.com/office/drawing/2014/main" id="{E008D2A8-F56E-4396-AECC-CB47B85B29D3}"/>
                  </a:ext>
                  <a:ext uri="{C183D7F6-B498-43B3-948B-1728B52AA6E4}">
                    <adec:decorative xmlns:adec="http://schemas.microsoft.com/office/drawing/2017/decorative" val="1"/>
                  </a:ext>
                </a:extLst>
              </p:cNvPr>
              <p:cNvSpPr>
                <a:spLocks noChangeArrowheads="1"/>
              </p:cNvSpPr>
              <p:nvPr/>
            </p:nvSpPr>
            <p:spPr bwMode="auto">
              <a:xfrm>
                <a:off x="4167193" y="3626869"/>
                <a:ext cx="26796" cy="26796"/>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55" name="Group 154">
              <a:extLst>
                <a:ext uri="{FF2B5EF4-FFF2-40B4-BE49-F238E27FC236}">
                  <a16:creationId xmlns:a16="http://schemas.microsoft.com/office/drawing/2014/main" id="{27BA4B1B-E656-435A-BE43-AA1B2309DA85}"/>
                </a:ext>
              </a:extLst>
            </p:cNvPr>
            <p:cNvGrpSpPr/>
            <p:nvPr/>
          </p:nvGrpSpPr>
          <p:grpSpPr>
            <a:xfrm>
              <a:off x="3862563" y="3489696"/>
              <a:ext cx="337417" cy="337418"/>
              <a:chOff x="4319668" y="3528080"/>
              <a:chExt cx="288389" cy="288390"/>
            </a:xfrm>
          </p:grpSpPr>
          <p:sp>
            <p:nvSpPr>
              <p:cNvPr id="156" name="Freeform: Shape 155">
                <a:extLst>
                  <a:ext uri="{FF2B5EF4-FFF2-40B4-BE49-F238E27FC236}">
                    <a16:creationId xmlns:a16="http://schemas.microsoft.com/office/drawing/2014/main" id="{6B8CDBEA-8EEB-4B70-AF29-3F1C2B5E3483}"/>
                  </a:ext>
                  <a:ext uri="{C183D7F6-B498-43B3-948B-1728B52AA6E4}">
                    <adec:decorative xmlns:adec="http://schemas.microsoft.com/office/drawing/2017/decorative" val="1"/>
                  </a:ext>
                </a:extLst>
              </p:cNvPr>
              <p:cNvSpPr/>
              <p:nvPr/>
            </p:nvSpPr>
            <p:spPr>
              <a:xfrm flipH="1">
                <a:off x="4348691" y="3544745"/>
                <a:ext cx="166314" cy="166253"/>
              </a:xfrm>
              <a:custGeom>
                <a:avLst/>
                <a:gdLst>
                  <a:gd name="connsiteX0" fmla="*/ 199973 w 203208"/>
                  <a:gd name="connsiteY0" fmla="*/ 125640 h 203133"/>
                  <a:gd name="connsiteX1" fmla="*/ 101361 w 203208"/>
                  <a:gd name="connsiteY1" fmla="*/ 203134 h 203133"/>
                  <a:gd name="connsiteX2" fmla="*/ 76708 w 203208"/>
                  <a:gd name="connsiteY2" fmla="*/ 199612 h 203133"/>
                  <a:gd name="connsiteX3" fmla="*/ 43835 w 203208"/>
                  <a:gd name="connsiteY3" fmla="*/ 184345 h 203133"/>
                  <a:gd name="connsiteX4" fmla="*/ 18005 w 203208"/>
                  <a:gd name="connsiteY4" fmla="*/ 158511 h 203133"/>
                  <a:gd name="connsiteX5" fmla="*/ 2741 w 203208"/>
                  <a:gd name="connsiteY5" fmla="*/ 77495 h 203133"/>
                  <a:gd name="connsiteX6" fmla="*/ 101353 w 203208"/>
                  <a:gd name="connsiteY6" fmla="*/ 0 h 203133"/>
                  <a:gd name="connsiteX7" fmla="*/ 126006 w 203208"/>
                  <a:gd name="connsiteY7" fmla="*/ 3522 h 203133"/>
                  <a:gd name="connsiteX8" fmla="*/ 188231 w 203208"/>
                  <a:gd name="connsiteY8" fmla="*/ 49314 h 203133"/>
                  <a:gd name="connsiteX9" fmla="*/ 199973 w 203208"/>
                  <a:gd name="connsiteY9" fmla="*/ 125640 h 203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3208" h="203133">
                    <a:moveTo>
                      <a:pt x="199973" y="125640"/>
                    </a:moveTo>
                    <a:cubicBezTo>
                      <a:pt x="188231" y="171431"/>
                      <a:pt x="148314" y="203134"/>
                      <a:pt x="101361" y="203134"/>
                    </a:cubicBezTo>
                    <a:cubicBezTo>
                      <a:pt x="93141" y="203134"/>
                      <a:pt x="84928" y="201957"/>
                      <a:pt x="76708" y="199612"/>
                    </a:cubicBezTo>
                    <a:cubicBezTo>
                      <a:pt x="64966" y="196089"/>
                      <a:pt x="53231" y="191390"/>
                      <a:pt x="43835" y="184345"/>
                    </a:cubicBezTo>
                    <a:cubicBezTo>
                      <a:pt x="33269" y="177300"/>
                      <a:pt x="25049" y="167909"/>
                      <a:pt x="18005" y="158511"/>
                    </a:cubicBezTo>
                    <a:cubicBezTo>
                      <a:pt x="2741" y="135030"/>
                      <a:pt x="-4303" y="106843"/>
                      <a:pt x="2741" y="77495"/>
                    </a:cubicBezTo>
                    <a:cubicBezTo>
                      <a:pt x="14483" y="31702"/>
                      <a:pt x="54400" y="0"/>
                      <a:pt x="101353" y="0"/>
                    </a:cubicBezTo>
                    <a:cubicBezTo>
                      <a:pt x="109573" y="0"/>
                      <a:pt x="117786" y="1177"/>
                      <a:pt x="126006" y="3522"/>
                    </a:cubicBezTo>
                    <a:cubicBezTo>
                      <a:pt x="151836" y="10567"/>
                      <a:pt x="174143" y="25834"/>
                      <a:pt x="188231" y="49314"/>
                    </a:cubicBezTo>
                    <a:cubicBezTo>
                      <a:pt x="202318" y="71626"/>
                      <a:pt x="207016" y="99806"/>
                      <a:pt x="199973" y="125640"/>
                    </a:cubicBezTo>
                    <a:close/>
                  </a:path>
                </a:pathLst>
              </a:custGeom>
              <a:solidFill>
                <a:srgbClr val="FFFFFF"/>
              </a:solidFill>
              <a:ln w="933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nvGrpSpPr>
              <p:cNvPr id="157" name="Group 156">
                <a:extLst>
                  <a:ext uri="{FF2B5EF4-FFF2-40B4-BE49-F238E27FC236}">
                    <a16:creationId xmlns:a16="http://schemas.microsoft.com/office/drawing/2014/main" id="{61162FB3-5D86-448A-836B-339A6A194CE3}"/>
                  </a:ext>
                </a:extLst>
              </p:cNvPr>
              <p:cNvGrpSpPr/>
              <p:nvPr/>
            </p:nvGrpSpPr>
            <p:grpSpPr>
              <a:xfrm>
                <a:off x="4319668" y="3528080"/>
                <a:ext cx="288389" cy="288390"/>
                <a:chOff x="4319668" y="3528080"/>
                <a:chExt cx="288389" cy="288390"/>
              </a:xfrm>
            </p:grpSpPr>
            <p:sp>
              <p:nvSpPr>
                <p:cNvPr id="158" name="Freeform: Shape 157">
                  <a:extLst>
                    <a:ext uri="{FF2B5EF4-FFF2-40B4-BE49-F238E27FC236}">
                      <a16:creationId xmlns:a16="http://schemas.microsoft.com/office/drawing/2014/main" id="{113A69F3-827D-46A9-8DC6-49C0B4A80850}"/>
                    </a:ext>
                    <a:ext uri="{C183D7F6-B498-43B3-948B-1728B52AA6E4}">
                      <adec:decorative xmlns:adec="http://schemas.microsoft.com/office/drawing/2017/decorative" val="1"/>
                    </a:ext>
                  </a:extLst>
                </p:cNvPr>
                <p:cNvSpPr/>
                <p:nvPr/>
              </p:nvSpPr>
              <p:spPr>
                <a:xfrm>
                  <a:off x="4346724" y="3570840"/>
                  <a:ext cx="149427" cy="149372"/>
                </a:xfrm>
                <a:custGeom>
                  <a:avLst/>
                  <a:gdLst>
                    <a:gd name="connsiteX0" fmla="*/ 199973 w 203208"/>
                    <a:gd name="connsiteY0" fmla="*/ 125640 h 203133"/>
                    <a:gd name="connsiteX1" fmla="*/ 101361 w 203208"/>
                    <a:gd name="connsiteY1" fmla="*/ 203134 h 203133"/>
                    <a:gd name="connsiteX2" fmla="*/ 76708 w 203208"/>
                    <a:gd name="connsiteY2" fmla="*/ 199612 h 203133"/>
                    <a:gd name="connsiteX3" fmla="*/ 43835 w 203208"/>
                    <a:gd name="connsiteY3" fmla="*/ 184345 h 203133"/>
                    <a:gd name="connsiteX4" fmla="*/ 18005 w 203208"/>
                    <a:gd name="connsiteY4" fmla="*/ 158511 h 203133"/>
                    <a:gd name="connsiteX5" fmla="*/ 2741 w 203208"/>
                    <a:gd name="connsiteY5" fmla="*/ 77495 h 203133"/>
                    <a:gd name="connsiteX6" fmla="*/ 101353 w 203208"/>
                    <a:gd name="connsiteY6" fmla="*/ 0 h 203133"/>
                    <a:gd name="connsiteX7" fmla="*/ 126006 w 203208"/>
                    <a:gd name="connsiteY7" fmla="*/ 3522 h 203133"/>
                    <a:gd name="connsiteX8" fmla="*/ 188231 w 203208"/>
                    <a:gd name="connsiteY8" fmla="*/ 49314 h 203133"/>
                    <a:gd name="connsiteX9" fmla="*/ 199973 w 203208"/>
                    <a:gd name="connsiteY9" fmla="*/ 125640 h 203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3208" h="203133">
                      <a:moveTo>
                        <a:pt x="199973" y="125640"/>
                      </a:moveTo>
                      <a:cubicBezTo>
                        <a:pt x="188231" y="171431"/>
                        <a:pt x="148314" y="203134"/>
                        <a:pt x="101361" y="203134"/>
                      </a:cubicBezTo>
                      <a:cubicBezTo>
                        <a:pt x="93141" y="203134"/>
                        <a:pt x="84928" y="201957"/>
                        <a:pt x="76708" y="199612"/>
                      </a:cubicBezTo>
                      <a:cubicBezTo>
                        <a:pt x="64966" y="196089"/>
                        <a:pt x="53231" y="191390"/>
                        <a:pt x="43835" y="184345"/>
                      </a:cubicBezTo>
                      <a:cubicBezTo>
                        <a:pt x="33269" y="177300"/>
                        <a:pt x="25049" y="167909"/>
                        <a:pt x="18005" y="158511"/>
                      </a:cubicBezTo>
                      <a:cubicBezTo>
                        <a:pt x="2741" y="135030"/>
                        <a:pt x="-4303" y="106843"/>
                        <a:pt x="2741" y="77495"/>
                      </a:cubicBezTo>
                      <a:cubicBezTo>
                        <a:pt x="14483" y="31702"/>
                        <a:pt x="54400" y="0"/>
                        <a:pt x="101353" y="0"/>
                      </a:cubicBezTo>
                      <a:cubicBezTo>
                        <a:pt x="109573" y="0"/>
                        <a:pt x="117786" y="1177"/>
                        <a:pt x="126006" y="3522"/>
                      </a:cubicBezTo>
                      <a:cubicBezTo>
                        <a:pt x="151836" y="10567"/>
                        <a:pt x="174143" y="25834"/>
                        <a:pt x="188231" y="49314"/>
                      </a:cubicBezTo>
                      <a:cubicBezTo>
                        <a:pt x="202318" y="71626"/>
                        <a:pt x="207016" y="99806"/>
                        <a:pt x="199973" y="125640"/>
                      </a:cubicBezTo>
                      <a:close/>
                    </a:path>
                  </a:pathLst>
                </a:custGeom>
                <a:solidFill>
                  <a:srgbClr val="59B4D9">
                    <a:alpha val="10000"/>
                  </a:srgbClr>
                </a:solidFill>
                <a:ln w="933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59" name="Freeform: Shape 158">
                  <a:extLst>
                    <a:ext uri="{FF2B5EF4-FFF2-40B4-BE49-F238E27FC236}">
                      <a16:creationId xmlns:a16="http://schemas.microsoft.com/office/drawing/2014/main" id="{34C96166-38F0-450A-85B6-F4360894221C}"/>
                    </a:ext>
                    <a:ext uri="{C183D7F6-B498-43B3-948B-1728B52AA6E4}">
                      <adec:decorative xmlns:adec="http://schemas.microsoft.com/office/drawing/2017/decorative" val="1"/>
                    </a:ext>
                  </a:extLst>
                </p:cNvPr>
                <p:cNvSpPr/>
                <p:nvPr/>
              </p:nvSpPr>
              <p:spPr>
                <a:xfrm rot="17823524">
                  <a:off x="4349636" y="3591067"/>
                  <a:ext cx="115240" cy="125195"/>
                </a:xfrm>
                <a:custGeom>
                  <a:avLst/>
                  <a:gdLst>
                    <a:gd name="connsiteX0" fmla="*/ 156716 w 156716"/>
                    <a:gd name="connsiteY0" fmla="*/ 16436 h 170254"/>
                    <a:gd name="connsiteX1" fmla="*/ 126197 w 156716"/>
                    <a:gd name="connsiteY1" fmla="*/ 3522 h 170254"/>
                    <a:gd name="connsiteX2" fmla="*/ 101543 w 156716"/>
                    <a:gd name="connsiteY2" fmla="*/ 0 h 170254"/>
                    <a:gd name="connsiteX3" fmla="*/ 2932 w 156716"/>
                    <a:gd name="connsiteY3" fmla="*/ 77495 h 170254"/>
                    <a:gd name="connsiteX4" fmla="*/ 18195 w 156716"/>
                    <a:gd name="connsiteY4" fmla="*/ 158511 h 170254"/>
                    <a:gd name="connsiteX5" fmla="*/ 27584 w 156716"/>
                    <a:gd name="connsiteY5" fmla="*/ 170255 h 170254"/>
                    <a:gd name="connsiteX6" fmla="*/ 156716 w 156716"/>
                    <a:gd name="connsiteY6" fmla="*/ 16436 h 170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6716" h="170254">
                      <a:moveTo>
                        <a:pt x="156716" y="16436"/>
                      </a:moveTo>
                      <a:cubicBezTo>
                        <a:pt x="147327" y="10567"/>
                        <a:pt x="136761" y="5868"/>
                        <a:pt x="126197" y="3522"/>
                      </a:cubicBezTo>
                      <a:cubicBezTo>
                        <a:pt x="117976" y="1177"/>
                        <a:pt x="109763" y="0"/>
                        <a:pt x="101543" y="0"/>
                      </a:cubicBezTo>
                      <a:cubicBezTo>
                        <a:pt x="54583" y="0"/>
                        <a:pt x="14666" y="31702"/>
                        <a:pt x="2932" y="77495"/>
                      </a:cubicBezTo>
                      <a:cubicBezTo>
                        <a:pt x="-4113" y="106851"/>
                        <a:pt x="1755" y="136207"/>
                        <a:pt x="18195" y="158511"/>
                      </a:cubicBezTo>
                      <a:cubicBezTo>
                        <a:pt x="20541" y="162033"/>
                        <a:pt x="24062" y="166733"/>
                        <a:pt x="27584" y="170255"/>
                      </a:cubicBezTo>
                      <a:cubicBezTo>
                        <a:pt x="48707" y="103328"/>
                        <a:pt x="95669" y="48138"/>
                        <a:pt x="156716" y="16436"/>
                      </a:cubicBezTo>
                      <a:close/>
                    </a:path>
                  </a:pathLst>
                </a:custGeom>
                <a:solidFill>
                  <a:srgbClr val="59B4D9">
                    <a:alpha val="30000"/>
                  </a:srgbClr>
                </a:solidFill>
                <a:ln w="933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60" name="Freeform: Shape 159">
                  <a:extLst>
                    <a:ext uri="{FF2B5EF4-FFF2-40B4-BE49-F238E27FC236}">
                      <a16:creationId xmlns:a16="http://schemas.microsoft.com/office/drawing/2014/main" id="{A974C5C7-DE6D-4189-8F5D-AEB9A44087E7}"/>
                    </a:ext>
                    <a:ext uri="{C183D7F6-B498-43B3-948B-1728B52AA6E4}">
                      <adec:decorative xmlns:adec="http://schemas.microsoft.com/office/drawing/2017/decorative" val="1"/>
                    </a:ext>
                  </a:extLst>
                </p:cNvPr>
                <p:cNvSpPr/>
                <p:nvPr/>
              </p:nvSpPr>
              <p:spPr>
                <a:xfrm flipH="1">
                  <a:off x="4319668" y="3528080"/>
                  <a:ext cx="288389" cy="288390"/>
                </a:xfrm>
                <a:custGeom>
                  <a:avLst/>
                  <a:gdLst>
                    <a:gd name="connsiteX0" fmla="*/ 370987 w 392185"/>
                    <a:gd name="connsiteY0" fmla="*/ 70457 h 392186"/>
                    <a:gd name="connsiteX1" fmla="*/ 281764 w 392185"/>
                    <a:gd name="connsiteY1" fmla="*/ 4699 h 392186"/>
                    <a:gd name="connsiteX2" fmla="*/ 246546 w 392185"/>
                    <a:gd name="connsiteY2" fmla="*/ 0 h 392186"/>
                    <a:gd name="connsiteX3" fmla="*/ 105663 w 392185"/>
                    <a:gd name="connsiteY3" fmla="*/ 110373 h 392186"/>
                    <a:gd name="connsiteX4" fmla="*/ 120928 w 392185"/>
                    <a:gd name="connsiteY4" fmla="*/ 217224 h 392186"/>
                    <a:gd name="connsiteX5" fmla="*/ 10566 w 392185"/>
                    <a:gd name="connsiteY5" fmla="*/ 328782 h 392186"/>
                    <a:gd name="connsiteX6" fmla="*/ 10566 w 392185"/>
                    <a:gd name="connsiteY6" fmla="*/ 381619 h 392186"/>
                    <a:gd name="connsiteX7" fmla="*/ 37564 w 392185"/>
                    <a:gd name="connsiteY7" fmla="*/ 392186 h 392186"/>
                    <a:gd name="connsiteX8" fmla="*/ 64562 w 392185"/>
                    <a:gd name="connsiteY8" fmla="*/ 381619 h 392186"/>
                    <a:gd name="connsiteX9" fmla="*/ 174916 w 392185"/>
                    <a:gd name="connsiteY9" fmla="*/ 270069 h 392186"/>
                    <a:gd name="connsiteX10" fmla="*/ 212488 w 392185"/>
                    <a:gd name="connsiteY10" fmla="*/ 285335 h 392186"/>
                    <a:gd name="connsiteX11" fmla="*/ 247706 w 392185"/>
                    <a:gd name="connsiteY11" fmla="*/ 290034 h 392186"/>
                    <a:gd name="connsiteX12" fmla="*/ 388588 w 392185"/>
                    <a:gd name="connsiteY12" fmla="*/ 179662 h 392186"/>
                    <a:gd name="connsiteX13" fmla="*/ 370987 w 392185"/>
                    <a:gd name="connsiteY13" fmla="*/ 70457 h 392186"/>
                    <a:gd name="connsiteX14" fmla="*/ 345157 w 392185"/>
                    <a:gd name="connsiteY14" fmla="*/ 169094 h 392186"/>
                    <a:gd name="connsiteX15" fmla="*/ 246546 w 392185"/>
                    <a:gd name="connsiteY15" fmla="*/ 246588 h 392186"/>
                    <a:gd name="connsiteX16" fmla="*/ 221892 w 392185"/>
                    <a:gd name="connsiteY16" fmla="*/ 243066 h 392186"/>
                    <a:gd name="connsiteX17" fmla="*/ 189020 w 392185"/>
                    <a:gd name="connsiteY17" fmla="*/ 227799 h 392186"/>
                    <a:gd name="connsiteX18" fmla="*/ 163189 w 392185"/>
                    <a:gd name="connsiteY18" fmla="*/ 201965 h 392186"/>
                    <a:gd name="connsiteX19" fmla="*/ 147926 w 392185"/>
                    <a:gd name="connsiteY19" fmla="*/ 120949 h 392186"/>
                    <a:gd name="connsiteX20" fmla="*/ 246537 w 392185"/>
                    <a:gd name="connsiteY20" fmla="*/ 43454 h 392186"/>
                    <a:gd name="connsiteX21" fmla="*/ 271191 w 392185"/>
                    <a:gd name="connsiteY21" fmla="*/ 46977 h 392186"/>
                    <a:gd name="connsiteX22" fmla="*/ 333415 w 392185"/>
                    <a:gd name="connsiteY22" fmla="*/ 92768 h 392186"/>
                    <a:gd name="connsiteX23" fmla="*/ 345157 w 392185"/>
                    <a:gd name="connsiteY23" fmla="*/ 169094 h 392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92185" h="392186">
                      <a:moveTo>
                        <a:pt x="370987" y="70457"/>
                      </a:moveTo>
                      <a:cubicBezTo>
                        <a:pt x="351032" y="37578"/>
                        <a:pt x="319328" y="14098"/>
                        <a:pt x="281764" y="4699"/>
                      </a:cubicBezTo>
                      <a:cubicBezTo>
                        <a:pt x="270022" y="2353"/>
                        <a:pt x="258287" y="0"/>
                        <a:pt x="246546" y="0"/>
                      </a:cubicBezTo>
                      <a:cubicBezTo>
                        <a:pt x="179630" y="0"/>
                        <a:pt x="122104" y="45792"/>
                        <a:pt x="105663" y="110373"/>
                      </a:cubicBezTo>
                      <a:cubicBezTo>
                        <a:pt x="96274" y="146774"/>
                        <a:pt x="102142" y="184344"/>
                        <a:pt x="120928" y="217224"/>
                      </a:cubicBezTo>
                      <a:lnTo>
                        <a:pt x="10566" y="328782"/>
                      </a:lnTo>
                      <a:cubicBezTo>
                        <a:pt x="-3522" y="342872"/>
                        <a:pt x="-3522" y="367529"/>
                        <a:pt x="10566" y="381619"/>
                      </a:cubicBezTo>
                      <a:cubicBezTo>
                        <a:pt x="18786" y="388663"/>
                        <a:pt x="28175" y="392186"/>
                        <a:pt x="37564" y="392186"/>
                      </a:cubicBezTo>
                      <a:cubicBezTo>
                        <a:pt x="46953" y="392186"/>
                        <a:pt x="56350" y="388663"/>
                        <a:pt x="64562" y="381619"/>
                      </a:cubicBezTo>
                      <a:lnTo>
                        <a:pt x="174916" y="270069"/>
                      </a:lnTo>
                      <a:cubicBezTo>
                        <a:pt x="186658" y="277113"/>
                        <a:pt x="199569" y="281813"/>
                        <a:pt x="212488" y="285335"/>
                      </a:cubicBezTo>
                      <a:cubicBezTo>
                        <a:pt x="224229" y="287681"/>
                        <a:pt x="235964" y="290034"/>
                        <a:pt x="247706" y="290034"/>
                      </a:cubicBezTo>
                      <a:cubicBezTo>
                        <a:pt x="314622" y="290034"/>
                        <a:pt x="372148" y="244242"/>
                        <a:pt x="388588" y="179662"/>
                      </a:cubicBezTo>
                      <a:cubicBezTo>
                        <a:pt x="396809" y="142083"/>
                        <a:pt x="390941" y="103336"/>
                        <a:pt x="370987" y="70457"/>
                      </a:cubicBezTo>
                      <a:close/>
                      <a:moveTo>
                        <a:pt x="345157" y="169094"/>
                      </a:moveTo>
                      <a:cubicBezTo>
                        <a:pt x="333415" y="214885"/>
                        <a:pt x="293498" y="246588"/>
                        <a:pt x="246546" y="246588"/>
                      </a:cubicBezTo>
                      <a:cubicBezTo>
                        <a:pt x="238325" y="246588"/>
                        <a:pt x="230112" y="245412"/>
                        <a:pt x="221892" y="243066"/>
                      </a:cubicBezTo>
                      <a:cubicBezTo>
                        <a:pt x="210150" y="239543"/>
                        <a:pt x="198416" y="234844"/>
                        <a:pt x="189020" y="227799"/>
                      </a:cubicBezTo>
                      <a:cubicBezTo>
                        <a:pt x="178454" y="220754"/>
                        <a:pt x="170233" y="211363"/>
                        <a:pt x="163189" y="201965"/>
                      </a:cubicBezTo>
                      <a:cubicBezTo>
                        <a:pt x="147926" y="178484"/>
                        <a:pt x="140882" y="150297"/>
                        <a:pt x="147926" y="120949"/>
                      </a:cubicBezTo>
                      <a:cubicBezTo>
                        <a:pt x="159668" y="75156"/>
                        <a:pt x="199584" y="43454"/>
                        <a:pt x="246537" y="43454"/>
                      </a:cubicBezTo>
                      <a:cubicBezTo>
                        <a:pt x="254757" y="43454"/>
                        <a:pt x="262970" y="44631"/>
                        <a:pt x="271191" y="46977"/>
                      </a:cubicBezTo>
                      <a:cubicBezTo>
                        <a:pt x="297020" y="54022"/>
                        <a:pt x="319328" y="69288"/>
                        <a:pt x="333415" y="92768"/>
                      </a:cubicBezTo>
                      <a:cubicBezTo>
                        <a:pt x="347503" y="116249"/>
                        <a:pt x="352201" y="143260"/>
                        <a:pt x="345157" y="169094"/>
                      </a:cubicBezTo>
                      <a:close/>
                    </a:path>
                  </a:pathLst>
                </a:custGeom>
                <a:solidFill>
                  <a:schemeClr val="accent1">
                    <a:lumMod val="75000"/>
                  </a:schemeClr>
                </a:solidFill>
                <a:ln w="933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61" name="Rectangle: Rounded Corners 160">
                  <a:extLst>
                    <a:ext uri="{FF2B5EF4-FFF2-40B4-BE49-F238E27FC236}">
                      <a16:creationId xmlns:a16="http://schemas.microsoft.com/office/drawing/2014/main" id="{585D4789-86D9-4996-8A33-DF1A5E85A2C8}"/>
                    </a:ext>
                    <a:ext uri="{C183D7F6-B498-43B3-948B-1728B52AA6E4}">
                      <adec:decorative xmlns:adec="http://schemas.microsoft.com/office/drawing/2017/decorative" val="1"/>
                    </a:ext>
                  </a:extLst>
                </p:cNvPr>
                <p:cNvSpPr/>
                <p:nvPr/>
              </p:nvSpPr>
              <p:spPr bwMode="auto">
                <a:xfrm rot="1948906">
                  <a:off x="4429963" y="3588331"/>
                  <a:ext cx="26758" cy="92574"/>
                </a:xfrm>
                <a:prstGeom prst="roundRect">
                  <a:avLst>
                    <a:gd name="adj" fmla="val 50000"/>
                  </a:avLst>
                </a:prstGeom>
                <a:gradFill flip="none" rotWithShape="1">
                  <a:gsLst>
                    <a:gs pos="2917">
                      <a:srgbClr val="8DBCF2"/>
                    </a:gs>
                    <a:gs pos="100000">
                      <a:srgbClr val="077BD6"/>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2" name="Rectangle: Rounded Corners 161">
                  <a:extLst>
                    <a:ext uri="{FF2B5EF4-FFF2-40B4-BE49-F238E27FC236}">
                      <a16:creationId xmlns:a16="http://schemas.microsoft.com/office/drawing/2014/main" id="{E0C7AFC5-1E7E-47E1-8B35-213C2A853AC1}"/>
                    </a:ext>
                    <a:ext uri="{C183D7F6-B498-43B3-948B-1728B52AA6E4}">
                      <adec:decorative xmlns:adec="http://schemas.microsoft.com/office/drawing/2017/decorative" val="1"/>
                    </a:ext>
                  </a:extLst>
                </p:cNvPr>
                <p:cNvSpPr/>
                <p:nvPr/>
              </p:nvSpPr>
              <p:spPr bwMode="auto">
                <a:xfrm rot="18402511">
                  <a:off x="4396983" y="3623090"/>
                  <a:ext cx="22995" cy="62066"/>
                </a:xfrm>
                <a:prstGeom prst="roundRect">
                  <a:avLst>
                    <a:gd name="adj" fmla="val 50000"/>
                  </a:avLst>
                </a:prstGeom>
                <a:gradFill flip="none" rotWithShape="1">
                  <a:gsLst>
                    <a:gs pos="2917">
                      <a:srgbClr val="8DBCF2"/>
                    </a:gs>
                    <a:gs pos="100000">
                      <a:srgbClr val="077BD6"/>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pic>
        <p:nvPicPr>
          <p:cNvPr id="8" name="Graphic 7">
            <a:extLst>
              <a:ext uri="{FF2B5EF4-FFF2-40B4-BE49-F238E27FC236}">
                <a16:creationId xmlns:a16="http://schemas.microsoft.com/office/drawing/2014/main" id="{4468D1F9-5C7C-4688-8A66-0211DF00EE94}"/>
              </a:ext>
              <a:ext uri="{C183D7F6-B498-43B3-948B-1728B52AA6E4}">
                <adec:decorative xmlns:adec="http://schemas.microsoft.com/office/drawing/2017/decorative" val="1"/>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5640039" y="3722017"/>
            <a:ext cx="280311" cy="280311"/>
          </a:xfrm>
          <a:prstGeom prst="rect">
            <a:avLst/>
          </a:prstGeom>
        </p:spPr>
      </p:pic>
      <p:sp>
        <p:nvSpPr>
          <p:cNvPr id="11" name="Text Placeholder 10">
            <a:extLst>
              <a:ext uri="{FF2B5EF4-FFF2-40B4-BE49-F238E27FC236}">
                <a16:creationId xmlns:a16="http://schemas.microsoft.com/office/drawing/2014/main" id="{C6A24473-6BDC-4CE4-8C1D-B69AB0481DA3}"/>
              </a:ext>
            </a:extLst>
          </p:cNvPr>
          <p:cNvSpPr>
            <a:spLocks noGrp="1"/>
          </p:cNvSpPr>
          <p:nvPr>
            <p:ph type="body" sz="quarter" idx="36"/>
          </p:nvPr>
        </p:nvSpPr>
        <p:spPr/>
        <p:txBody>
          <a:bodyPr/>
          <a:lstStyle/>
          <a:p>
            <a:endParaRPr lang="en-US"/>
          </a:p>
        </p:txBody>
      </p:sp>
      <mc:AlternateContent xmlns:mc="http://schemas.openxmlformats.org/markup-compatibility/2006" xmlns:p14="http://schemas.microsoft.com/office/powerpoint/2010/main">
        <mc:Choice Requires="p14">
          <p:contentPart p14:bwMode="auto" r:id="rId18">
            <p14:nvContentPartPr>
              <p14:cNvPr id="10" name="Ink 9">
                <a:extLst>
                  <a:ext uri="{FF2B5EF4-FFF2-40B4-BE49-F238E27FC236}">
                    <a16:creationId xmlns:a16="http://schemas.microsoft.com/office/drawing/2014/main" id="{4F3E81F4-31BE-4373-A125-DA76F7400DBA}"/>
                  </a:ext>
                </a:extLst>
              </p14:cNvPr>
              <p14:cNvContentPartPr/>
              <p14:nvPr/>
            </p14:nvContentPartPr>
            <p14:xfrm>
              <a:off x="245567" y="3474689"/>
              <a:ext cx="90720" cy="473040"/>
            </p14:xfrm>
          </p:contentPart>
        </mc:Choice>
        <mc:Fallback xmlns="">
          <p:pic>
            <p:nvPicPr>
              <p:cNvPr id="10" name="Ink 9">
                <a:extLst>
                  <a:ext uri="{FF2B5EF4-FFF2-40B4-BE49-F238E27FC236}">
                    <a16:creationId xmlns:a16="http://schemas.microsoft.com/office/drawing/2014/main" id="{4F3E81F4-31BE-4373-A125-DA76F7400DBA}"/>
                  </a:ext>
                </a:extLst>
              </p:cNvPr>
              <p:cNvPicPr/>
              <p:nvPr/>
            </p:nvPicPr>
            <p:blipFill>
              <a:blip r:embed="rId19"/>
              <a:stretch>
                <a:fillRect/>
              </a:stretch>
            </p:blipFill>
            <p:spPr>
              <a:xfrm>
                <a:off x="236567" y="3466049"/>
                <a:ext cx="108360" cy="4906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2" name="Ink 11">
                <a:extLst>
                  <a:ext uri="{FF2B5EF4-FFF2-40B4-BE49-F238E27FC236}">
                    <a16:creationId xmlns:a16="http://schemas.microsoft.com/office/drawing/2014/main" id="{FC8EBBF7-07BE-4E0D-9A5E-C7209F603130}"/>
                  </a:ext>
                </a:extLst>
              </p14:cNvPr>
              <p14:cNvContentPartPr/>
              <p14:nvPr/>
            </p14:nvContentPartPr>
            <p14:xfrm>
              <a:off x="189767" y="3600329"/>
              <a:ext cx="22320" cy="3960"/>
            </p14:xfrm>
          </p:contentPart>
        </mc:Choice>
        <mc:Fallback xmlns="">
          <p:pic>
            <p:nvPicPr>
              <p:cNvPr id="12" name="Ink 11">
                <a:extLst>
                  <a:ext uri="{FF2B5EF4-FFF2-40B4-BE49-F238E27FC236}">
                    <a16:creationId xmlns:a16="http://schemas.microsoft.com/office/drawing/2014/main" id="{FC8EBBF7-07BE-4E0D-9A5E-C7209F603130}"/>
                  </a:ext>
                </a:extLst>
              </p:cNvPr>
              <p:cNvPicPr/>
              <p:nvPr/>
            </p:nvPicPr>
            <p:blipFill>
              <a:blip r:embed="rId21"/>
              <a:stretch>
                <a:fillRect/>
              </a:stretch>
            </p:blipFill>
            <p:spPr>
              <a:xfrm>
                <a:off x="181127" y="3591689"/>
                <a:ext cx="39960" cy="216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3" name="Ink 12">
                <a:extLst>
                  <a:ext uri="{FF2B5EF4-FFF2-40B4-BE49-F238E27FC236}">
                    <a16:creationId xmlns:a16="http://schemas.microsoft.com/office/drawing/2014/main" id="{AFF589D0-C788-40FC-B7C9-1B30126EF4DE}"/>
                  </a:ext>
                </a:extLst>
              </p14:cNvPr>
              <p14:cNvContentPartPr/>
              <p14:nvPr/>
            </p14:nvContentPartPr>
            <p14:xfrm>
              <a:off x="217487" y="3404849"/>
              <a:ext cx="280440" cy="526320"/>
            </p14:xfrm>
          </p:contentPart>
        </mc:Choice>
        <mc:Fallback xmlns="">
          <p:pic>
            <p:nvPicPr>
              <p:cNvPr id="13" name="Ink 12">
                <a:extLst>
                  <a:ext uri="{FF2B5EF4-FFF2-40B4-BE49-F238E27FC236}">
                    <a16:creationId xmlns:a16="http://schemas.microsoft.com/office/drawing/2014/main" id="{AFF589D0-C788-40FC-B7C9-1B30126EF4DE}"/>
                  </a:ext>
                </a:extLst>
              </p:cNvPr>
              <p:cNvPicPr/>
              <p:nvPr/>
            </p:nvPicPr>
            <p:blipFill>
              <a:blip r:embed="rId23"/>
              <a:stretch>
                <a:fillRect/>
              </a:stretch>
            </p:blipFill>
            <p:spPr>
              <a:xfrm>
                <a:off x="208847" y="3396209"/>
                <a:ext cx="298080" cy="5439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4" name="Ink 13">
                <a:extLst>
                  <a:ext uri="{FF2B5EF4-FFF2-40B4-BE49-F238E27FC236}">
                    <a16:creationId xmlns:a16="http://schemas.microsoft.com/office/drawing/2014/main" id="{1357FA38-A80D-4D3D-9560-C3D12D128031}"/>
                  </a:ext>
                </a:extLst>
              </p14:cNvPr>
              <p14:cNvContentPartPr/>
              <p14:nvPr/>
            </p14:nvContentPartPr>
            <p14:xfrm>
              <a:off x="462647" y="3696809"/>
              <a:ext cx="144000" cy="488520"/>
            </p14:xfrm>
          </p:contentPart>
        </mc:Choice>
        <mc:Fallback xmlns="">
          <p:pic>
            <p:nvPicPr>
              <p:cNvPr id="14" name="Ink 13">
                <a:extLst>
                  <a:ext uri="{FF2B5EF4-FFF2-40B4-BE49-F238E27FC236}">
                    <a16:creationId xmlns:a16="http://schemas.microsoft.com/office/drawing/2014/main" id="{1357FA38-A80D-4D3D-9560-C3D12D128031}"/>
                  </a:ext>
                </a:extLst>
              </p:cNvPr>
              <p:cNvPicPr/>
              <p:nvPr/>
            </p:nvPicPr>
            <p:blipFill>
              <a:blip r:embed="rId25"/>
              <a:stretch>
                <a:fillRect/>
              </a:stretch>
            </p:blipFill>
            <p:spPr>
              <a:xfrm>
                <a:off x="454007" y="3687809"/>
                <a:ext cx="161640" cy="5061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5" name="Ink 14">
                <a:extLst>
                  <a:ext uri="{FF2B5EF4-FFF2-40B4-BE49-F238E27FC236}">
                    <a16:creationId xmlns:a16="http://schemas.microsoft.com/office/drawing/2014/main" id="{CBADFB1B-C7D5-43B0-A760-B4EE05CD2099}"/>
                  </a:ext>
                </a:extLst>
              </p14:cNvPr>
              <p14:cNvContentPartPr/>
              <p14:nvPr/>
            </p14:nvContentPartPr>
            <p14:xfrm>
              <a:off x="388127" y="3615449"/>
              <a:ext cx="379440" cy="302760"/>
            </p14:xfrm>
          </p:contentPart>
        </mc:Choice>
        <mc:Fallback xmlns="">
          <p:pic>
            <p:nvPicPr>
              <p:cNvPr id="15" name="Ink 14">
                <a:extLst>
                  <a:ext uri="{FF2B5EF4-FFF2-40B4-BE49-F238E27FC236}">
                    <a16:creationId xmlns:a16="http://schemas.microsoft.com/office/drawing/2014/main" id="{CBADFB1B-C7D5-43B0-A760-B4EE05CD2099}"/>
                  </a:ext>
                </a:extLst>
              </p:cNvPr>
              <p:cNvPicPr/>
              <p:nvPr/>
            </p:nvPicPr>
            <p:blipFill>
              <a:blip r:embed="rId27"/>
              <a:stretch>
                <a:fillRect/>
              </a:stretch>
            </p:blipFill>
            <p:spPr>
              <a:xfrm>
                <a:off x="379127" y="3606809"/>
                <a:ext cx="397080" cy="320400"/>
              </a:xfrm>
              <a:prstGeom prst="rect">
                <a:avLst/>
              </a:prstGeom>
            </p:spPr>
          </p:pic>
        </mc:Fallback>
      </mc:AlternateContent>
    </p:spTree>
    <p:extLst>
      <p:ext uri="{BB962C8B-B14F-4D97-AF65-F5344CB8AC3E}">
        <p14:creationId xmlns:p14="http://schemas.microsoft.com/office/powerpoint/2010/main" val="38327607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Hexagon 7">
            <a:extLst>
              <a:ext uri="{FF2B5EF4-FFF2-40B4-BE49-F238E27FC236}">
                <a16:creationId xmlns:a16="http://schemas.microsoft.com/office/drawing/2014/main" id="{E521BC03-97DC-48AF-BB32-0DF13D9FF212}"/>
              </a:ext>
              <a:ext uri="{C183D7F6-B498-43B3-948B-1728B52AA6E4}">
                <adec:decorative xmlns:adec="http://schemas.microsoft.com/office/drawing/2017/decorative" val="1"/>
              </a:ext>
            </a:extLst>
          </p:cNvPr>
          <p:cNvSpPr/>
          <p:nvPr/>
        </p:nvSpPr>
        <p:spPr bwMode="auto">
          <a:xfrm rot="1871299">
            <a:off x="1940801" y="1256480"/>
            <a:ext cx="5660701" cy="4937811"/>
          </a:xfrm>
          <a:custGeom>
            <a:avLst/>
            <a:gdLst>
              <a:gd name="connsiteX0" fmla="*/ 0 w 793120"/>
              <a:gd name="connsiteY0" fmla="*/ 341862 h 683724"/>
              <a:gd name="connsiteX1" fmla="*/ 170931 w 793120"/>
              <a:gd name="connsiteY1" fmla="*/ 0 h 683724"/>
              <a:gd name="connsiteX2" fmla="*/ 622189 w 793120"/>
              <a:gd name="connsiteY2" fmla="*/ 0 h 683724"/>
              <a:gd name="connsiteX3" fmla="*/ 793120 w 793120"/>
              <a:gd name="connsiteY3" fmla="*/ 341862 h 683724"/>
              <a:gd name="connsiteX4" fmla="*/ 622189 w 793120"/>
              <a:gd name="connsiteY4" fmla="*/ 683724 h 683724"/>
              <a:gd name="connsiteX5" fmla="*/ 170931 w 793120"/>
              <a:gd name="connsiteY5" fmla="*/ 683724 h 683724"/>
              <a:gd name="connsiteX6" fmla="*/ 0 w 793120"/>
              <a:gd name="connsiteY6" fmla="*/ 341862 h 683724"/>
              <a:gd name="connsiteX0" fmla="*/ 0 w 816122"/>
              <a:gd name="connsiteY0" fmla="*/ 378324 h 683724"/>
              <a:gd name="connsiteX1" fmla="*/ 193933 w 816122"/>
              <a:gd name="connsiteY1" fmla="*/ 0 h 683724"/>
              <a:gd name="connsiteX2" fmla="*/ 645191 w 816122"/>
              <a:gd name="connsiteY2" fmla="*/ 0 h 683724"/>
              <a:gd name="connsiteX3" fmla="*/ 816122 w 816122"/>
              <a:gd name="connsiteY3" fmla="*/ 341862 h 683724"/>
              <a:gd name="connsiteX4" fmla="*/ 645191 w 816122"/>
              <a:gd name="connsiteY4" fmla="*/ 683724 h 683724"/>
              <a:gd name="connsiteX5" fmla="*/ 193933 w 816122"/>
              <a:gd name="connsiteY5" fmla="*/ 683724 h 683724"/>
              <a:gd name="connsiteX6" fmla="*/ 0 w 816122"/>
              <a:gd name="connsiteY6" fmla="*/ 378324 h 683724"/>
              <a:gd name="connsiteX0" fmla="*/ 0 w 816122"/>
              <a:gd name="connsiteY0" fmla="*/ 378324 h 734629"/>
              <a:gd name="connsiteX1" fmla="*/ 193933 w 816122"/>
              <a:gd name="connsiteY1" fmla="*/ 0 h 734629"/>
              <a:gd name="connsiteX2" fmla="*/ 645191 w 816122"/>
              <a:gd name="connsiteY2" fmla="*/ 0 h 734629"/>
              <a:gd name="connsiteX3" fmla="*/ 816122 w 816122"/>
              <a:gd name="connsiteY3" fmla="*/ 341862 h 734629"/>
              <a:gd name="connsiteX4" fmla="*/ 645191 w 816122"/>
              <a:gd name="connsiteY4" fmla="*/ 683724 h 734629"/>
              <a:gd name="connsiteX5" fmla="*/ 221528 w 816122"/>
              <a:gd name="connsiteY5" fmla="*/ 734629 h 734629"/>
              <a:gd name="connsiteX6" fmla="*/ 0 w 816122"/>
              <a:gd name="connsiteY6" fmla="*/ 378324 h 734629"/>
              <a:gd name="connsiteX0" fmla="*/ 0 w 816122"/>
              <a:gd name="connsiteY0" fmla="*/ 378324 h 734629"/>
              <a:gd name="connsiteX1" fmla="*/ 193933 w 816122"/>
              <a:gd name="connsiteY1" fmla="*/ 0 h 734629"/>
              <a:gd name="connsiteX2" fmla="*/ 645191 w 816122"/>
              <a:gd name="connsiteY2" fmla="*/ 0 h 734629"/>
              <a:gd name="connsiteX3" fmla="*/ 816122 w 816122"/>
              <a:gd name="connsiteY3" fmla="*/ 341862 h 734629"/>
              <a:gd name="connsiteX4" fmla="*/ 637753 w 816122"/>
              <a:gd name="connsiteY4" fmla="*/ 713984 h 734629"/>
              <a:gd name="connsiteX5" fmla="*/ 221528 w 816122"/>
              <a:gd name="connsiteY5" fmla="*/ 734629 h 734629"/>
              <a:gd name="connsiteX6" fmla="*/ 0 w 816122"/>
              <a:gd name="connsiteY6" fmla="*/ 378324 h 734629"/>
              <a:gd name="connsiteX0" fmla="*/ 0 w 826107"/>
              <a:gd name="connsiteY0" fmla="*/ 378324 h 734629"/>
              <a:gd name="connsiteX1" fmla="*/ 193933 w 826107"/>
              <a:gd name="connsiteY1" fmla="*/ 0 h 734629"/>
              <a:gd name="connsiteX2" fmla="*/ 645191 w 826107"/>
              <a:gd name="connsiteY2" fmla="*/ 0 h 734629"/>
              <a:gd name="connsiteX3" fmla="*/ 826107 w 826107"/>
              <a:gd name="connsiteY3" fmla="*/ 358355 h 734629"/>
              <a:gd name="connsiteX4" fmla="*/ 637753 w 826107"/>
              <a:gd name="connsiteY4" fmla="*/ 713984 h 734629"/>
              <a:gd name="connsiteX5" fmla="*/ 221528 w 826107"/>
              <a:gd name="connsiteY5" fmla="*/ 734629 h 734629"/>
              <a:gd name="connsiteX6" fmla="*/ 0 w 826107"/>
              <a:gd name="connsiteY6" fmla="*/ 378324 h 734629"/>
              <a:gd name="connsiteX0" fmla="*/ 0 w 826107"/>
              <a:gd name="connsiteY0" fmla="*/ 381051 h 737356"/>
              <a:gd name="connsiteX1" fmla="*/ 193933 w 826107"/>
              <a:gd name="connsiteY1" fmla="*/ 2727 h 737356"/>
              <a:gd name="connsiteX2" fmla="*/ 617785 w 826107"/>
              <a:gd name="connsiteY2" fmla="*/ 0 h 737356"/>
              <a:gd name="connsiteX3" fmla="*/ 826107 w 826107"/>
              <a:gd name="connsiteY3" fmla="*/ 361082 h 737356"/>
              <a:gd name="connsiteX4" fmla="*/ 637753 w 826107"/>
              <a:gd name="connsiteY4" fmla="*/ 716711 h 737356"/>
              <a:gd name="connsiteX5" fmla="*/ 221528 w 826107"/>
              <a:gd name="connsiteY5" fmla="*/ 737356 h 737356"/>
              <a:gd name="connsiteX6" fmla="*/ 0 w 826107"/>
              <a:gd name="connsiteY6" fmla="*/ 381051 h 737356"/>
              <a:gd name="connsiteX0" fmla="*/ 0 w 826107"/>
              <a:gd name="connsiteY0" fmla="*/ 381051 h 737356"/>
              <a:gd name="connsiteX1" fmla="*/ 202925 w 826107"/>
              <a:gd name="connsiteY1" fmla="*/ 6943 h 737356"/>
              <a:gd name="connsiteX2" fmla="*/ 617785 w 826107"/>
              <a:gd name="connsiteY2" fmla="*/ 0 h 737356"/>
              <a:gd name="connsiteX3" fmla="*/ 826107 w 826107"/>
              <a:gd name="connsiteY3" fmla="*/ 361082 h 737356"/>
              <a:gd name="connsiteX4" fmla="*/ 637753 w 826107"/>
              <a:gd name="connsiteY4" fmla="*/ 716711 h 737356"/>
              <a:gd name="connsiteX5" fmla="*/ 221528 w 826107"/>
              <a:gd name="connsiteY5" fmla="*/ 737356 h 737356"/>
              <a:gd name="connsiteX6" fmla="*/ 0 w 826107"/>
              <a:gd name="connsiteY6" fmla="*/ 381051 h 737356"/>
              <a:gd name="connsiteX0" fmla="*/ 0 w 832964"/>
              <a:gd name="connsiteY0" fmla="*/ 381051 h 737356"/>
              <a:gd name="connsiteX1" fmla="*/ 202925 w 832964"/>
              <a:gd name="connsiteY1" fmla="*/ 6943 h 737356"/>
              <a:gd name="connsiteX2" fmla="*/ 617785 w 832964"/>
              <a:gd name="connsiteY2" fmla="*/ 0 h 737356"/>
              <a:gd name="connsiteX3" fmla="*/ 832964 w 832964"/>
              <a:gd name="connsiteY3" fmla="*/ 357815 h 737356"/>
              <a:gd name="connsiteX4" fmla="*/ 637753 w 832964"/>
              <a:gd name="connsiteY4" fmla="*/ 716711 h 737356"/>
              <a:gd name="connsiteX5" fmla="*/ 221528 w 832964"/>
              <a:gd name="connsiteY5" fmla="*/ 737356 h 737356"/>
              <a:gd name="connsiteX6" fmla="*/ 0 w 832964"/>
              <a:gd name="connsiteY6" fmla="*/ 381051 h 737356"/>
              <a:gd name="connsiteX0" fmla="*/ 0 w 832964"/>
              <a:gd name="connsiteY0" fmla="*/ 381051 h 736980"/>
              <a:gd name="connsiteX1" fmla="*/ 202925 w 832964"/>
              <a:gd name="connsiteY1" fmla="*/ 6943 h 736980"/>
              <a:gd name="connsiteX2" fmla="*/ 617785 w 832964"/>
              <a:gd name="connsiteY2" fmla="*/ 0 h 736980"/>
              <a:gd name="connsiteX3" fmla="*/ 832964 w 832964"/>
              <a:gd name="connsiteY3" fmla="*/ 357815 h 736980"/>
              <a:gd name="connsiteX4" fmla="*/ 637753 w 832964"/>
              <a:gd name="connsiteY4" fmla="*/ 716711 h 736980"/>
              <a:gd name="connsiteX5" fmla="*/ 212910 w 832964"/>
              <a:gd name="connsiteY5" fmla="*/ 736980 h 736980"/>
              <a:gd name="connsiteX6" fmla="*/ 0 w 832964"/>
              <a:gd name="connsiteY6" fmla="*/ 381051 h 736980"/>
              <a:gd name="connsiteX0" fmla="*/ 0 w 832964"/>
              <a:gd name="connsiteY0" fmla="*/ 381051 h 735059"/>
              <a:gd name="connsiteX1" fmla="*/ 202925 w 832964"/>
              <a:gd name="connsiteY1" fmla="*/ 6943 h 735059"/>
              <a:gd name="connsiteX2" fmla="*/ 617785 w 832964"/>
              <a:gd name="connsiteY2" fmla="*/ 0 h 735059"/>
              <a:gd name="connsiteX3" fmla="*/ 832964 w 832964"/>
              <a:gd name="connsiteY3" fmla="*/ 357815 h 735059"/>
              <a:gd name="connsiteX4" fmla="*/ 637753 w 832964"/>
              <a:gd name="connsiteY4" fmla="*/ 716711 h 735059"/>
              <a:gd name="connsiteX5" fmla="*/ 214544 w 832964"/>
              <a:gd name="connsiteY5" fmla="*/ 735059 h 735059"/>
              <a:gd name="connsiteX6" fmla="*/ 0 w 832964"/>
              <a:gd name="connsiteY6" fmla="*/ 381051 h 735059"/>
              <a:gd name="connsiteX0" fmla="*/ 0 w 838960"/>
              <a:gd name="connsiteY0" fmla="*/ 385978 h 735059"/>
              <a:gd name="connsiteX1" fmla="*/ 208921 w 838960"/>
              <a:gd name="connsiteY1" fmla="*/ 6943 h 735059"/>
              <a:gd name="connsiteX2" fmla="*/ 623781 w 838960"/>
              <a:gd name="connsiteY2" fmla="*/ 0 h 735059"/>
              <a:gd name="connsiteX3" fmla="*/ 838960 w 838960"/>
              <a:gd name="connsiteY3" fmla="*/ 357815 h 735059"/>
              <a:gd name="connsiteX4" fmla="*/ 643749 w 838960"/>
              <a:gd name="connsiteY4" fmla="*/ 716711 h 735059"/>
              <a:gd name="connsiteX5" fmla="*/ 220540 w 838960"/>
              <a:gd name="connsiteY5" fmla="*/ 735059 h 735059"/>
              <a:gd name="connsiteX6" fmla="*/ 0 w 838960"/>
              <a:gd name="connsiteY6" fmla="*/ 385978 h 735059"/>
              <a:gd name="connsiteX0" fmla="*/ 0 w 838960"/>
              <a:gd name="connsiteY0" fmla="*/ 383822 h 732903"/>
              <a:gd name="connsiteX1" fmla="*/ 208921 w 838960"/>
              <a:gd name="connsiteY1" fmla="*/ 4787 h 732903"/>
              <a:gd name="connsiteX2" fmla="*/ 617551 w 838960"/>
              <a:gd name="connsiteY2" fmla="*/ 0 h 732903"/>
              <a:gd name="connsiteX3" fmla="*/ 838960 w 838960"/>
              <a:gd name="connsiteY3" fmla="*/ 355659 h 732903"/>
              <a:gd name="connsiteX4" fmla="*/ 643749 w 838960"/>
              <a:gd name="connsiteY4" fmla="*/ 714555 h 732903"/>
              <a:gd name="connsiteX5" fmla="*/ 220540 w 838960"/>
              <a:gd name="connsiteY5" fmla="*/ 732903 h 732903"/>
              <a:gd name="connsiteX6" fmla="*/ 0 w 838960"/>
              <a:gd name="connsiteY6" fmla="*/ 383822 h 732903"/>
              <a:gd name="connsiteX0" fmla="*/ 0 w 838960"/>
              <a:gd name="connsiteY0" fmla="*/ 383822 h 732903"/>
              <a:gd name="connsiteX1" fmla="*/ 197848 w 838960"/>
              <a:gd name="connsiteY1" fmla="*/ 7185 h 732903"/>
              <a:gd name="connsiteX2" fmla="*/ 617551 w 838960"/>
              <a:gd name="connsiteY2" fmla="*/ 0 h 732903"/>
              <a:gd name="connsiteX3" fmla="*/ 838960 w 838960"/>
              <a:gd name="connsiteY3" fmla="*/ 355659 h 732903"/>
              <a:gd name="connsiteX4" fmla="*/ 643749 w 838960"/>
              <a:gd name="connsiteY4" fmla="*/ 714555 h 732903"/>
              <a:gd name="connsiteX5" fmla="*/ 220540 w 838960"/>
              <a:gd name="connsiteY5" fmla="*/ 732903 h 732903"/>
              <a:gd name="connsiteX6" fmla="*/ 0 w 838960"/>
              <a:gd name="connsiteY6" fmla="*/ 383822 h 732903"/>
              <a:gd name="connsiteX0" fmla="*/ 0 w 838960"/>
              <a:gd name="connsiteY0" fmla="*/ 383822 h 732903"/>
              <a:gd name="connsiteX1" fmla="*/ 201414 w 838960"/>
              <a:gd name="connsiteY1" fmla="*/ 20926 h 732903"/>
              <a:gd name="connsiteX2" fmla="*/ 617551 w 838960"/>
              <a:gd name="connsiteY2" fmla="*/ 0 h 732903"/>
              <a:gd name="connsiteX3" fmla="*/ 838960 w 838960"/>
              <a:gd name="connsiteY3" fmla="*/ 355659 h 732903"/>
              <a:gd name="connsiteX4" fmla="*/ 643749 w 838960"/>
              <a:gd name="connsiteY4" fmla="*/ 714555 h 732903"/>
              <a:gd name="connsiteX5" fmla="*/ 220540 w 838960"/>
              <a:gd name="connsiteY5" fmla="*/ 732903 h 732903"/>
              <a:gd name="connsiteX6" fmla="*/ 0 w 838960"/>
              <a:gd name="connsiteY6" fmla="*/ 383822 h 732903"/>
              <a:gd name="connsiteX0" fmla="*/ 0 w 838960"/>
              <a:gd name="connsiteY0" fmla="*/ 371698 h 720779"/>
              <a:gd name="connsiteX1" fmla="*/ 201414 w 838960"/>
              <a:gd name="connsiteY1" fmla="*/ 8802 h 720779"/>
              <a:gd name="connsiteX2" fmla="*/ 625789 w 838960"/>
              <a:gd name="connsiteY2" fmla="*/ 0 h 720779"/>
              <a:gd name="connsiteX3" fmla="*/ 838960 w 838960"/>
              <a:gd name="connsiteY3" fmla="*/ 343535 h 720779"/>
              <a:gd name="connsiteX4" fmla="*/ 643749 w 838960"/>
              <a:gd name="connsiteY4" fmla="*/ 702431 h 720779"/>
              <a:gd name="connsiteX5" fmla="*/ 220540 w 838960"/>
              <a:gd name="connsiteY5" fmla="*/ 720779 h 720779"/>
              <a:gd name="connsiteX6" fmla="*/ 0 w 838960"/>
              <a:gd name="connsiteY6" fmla="*/ 371698 h 720779"/>
              <a:gd name="connsiteX0" fmla="*/ 0 w 919238"/>
              <a:gd name="connsiteY0" fmla="*/ 371698 h 720779"/>
              <a:gd name="connsiteX1" fmla="*/ 201414 w 919238"/>
              <a:gd name="connsiteY1" fmla="*/ 8802 h 720779"/>
              <a:gd name="connsiteX2" fmla="*/ 625789 w 919238"/>
              <a:gd name="connsiteY2" fmla="*/ 0 h 720779"/>
              <a:gd name="connsiteX3" fmla="*/ 919238 w 919238"/>
              <a:gd name="connsiteY3" fmla="*/ 318283 h 720779"/>
              <a:gd name="connsiteX4" fmla="*/ 643749 w 919238"/>
              <a:gd name="connsiteY4" fmla="*/ 702431 h 720779"/>
              <a:gd name="connsiteX5" fmla="*/ 220540 w 919238"/>
              <a:gd name="connsiteY5" fmla="*/ 720779 h 720779"/>
              <a:gd name="connsiteX6" fmla="*/ 0 w 919238"/>
              <a:gd name="connsiteY6" fmla="*/ 371698 h 720779"/>
              <a:gd name="connsiteX0" fmla="*/ 0 w 843062"/>
              <a:gd name="connsiteY0" fmla="*/ 371698 h 720779"/>
              <a:gd name="connsiteX1" fmla="*/ 201414 w 843062"/>
              <a:gd name="connsiteY1" fmla="*/ 8802 h 720779"/>
              <a:gd name="connsiteX2" fmla="*/ 625789 w 843062"/>
              <a:gd name="connsiteY2" fmla="*/ 0 h 720779"/>
              <a:gd name="connsiteX3" fmla="*/ 843062 w 843062"/>
              <a:gd name="connsiteY3" fmla="*/ 345518 h 720779"/>
              <a:gd name="connsiteX4" fmla="*/ 643749 w 843062"/>
              <a:gd name="connsiteY4" fmla="*/ 702431 h 720779"/>
              <a:gd name="connsiteX5" fmla="*/ 220540 w 843062"/>
              <a:gd name="connsiteY5" fmla="*/ 720779 h 720779"/>
              <a:gd name="connsiteX6" fmla="*/ 0 w 843062"/>
              <a:gd name="connsiteY6" fmla="*/ 371698 h 720779"/>
              <a:gd name="connsiteX0" fmla="*/ 0 w 843062"/>
              <a:gd name="connsiteY0" fmla="*/ 371698 h 720779"/>
              <a:gd name="connsiteX1" fmla="*/ 201414 w 843062"/>
              <a:gd name="connsiteY1" fmla="*/ 8802 h 720779"/>
              <a:gd name="connsiteX2" fmla="*/ 625789 w 843062"/>
              <a:gd name="connsiteY2" fmla="*/ 0 h 720779"/>
              <a:gd name="connsiteX3" fmla="*/ 843062 w 843062"/>
              <a:gd name="connsiteY3" fmla="*/ 345518 h 720779"/>
              <a:gd name="connsiteX4" fmla="*/ 638714 w 843062"/>
              <a:gd name="connsiteY4" fmla="*/ 697172 h 720779"/>
              <a:gd name="connsiteX5" fmla="*/ 220540 w 843062"/>
              <a:gd name="connsiteY5" fmla="*/ 720779 h 720779"/>
              <a:gd name="connsiteX6" fmla="*/ 0 w 843062"/>
              <a:gd name="connsiteY6" fmla="*/ 371698 h 720779"/>
              <a:gd name="connsiteX0" fmla="*/ 0 w 844521"/>
              <a:gd name="connsiteY0" fmla="*/ 362187 h 720779"/>
              <a:gd name="connsiteX1" fmla="*/ 202873 w 844521"/>
              <a:gd name="connsiteY1" fmla="*/ 8802 h 720779"/>
              <a:gd name="connsiteX2" fmla="*/ 627248 w 844521"/>
              <a:gd name="connsiteY2" fmla="*/ 0 h 720779"/>
              <a:gd name="connsiteX3" fmla="*/ 844521 w 844521"/>
              <a:gd name="connsiteY3" fmla="*/ 345518 h 720779"/>
              <a:gd name="connsiteX4" fmla="*/ 640173 w 844521"/>
              <a:gd name="connsiteY4" fmla="*/ 697172 h 720779"/>
              <a:gd name="connsiteX5" fmla="*/ 221999 w 844521"/>
              <a:gd name="connsiteY5" fmla="*/ 720779 h 720779"/>
              <a:gd name="connsiteX6" fmla="*/ 0 w 844521"/>
              <a:gd name="connsiteY6" fmla="*/ 362187 h 720779"/>
              <a:gd name="connsiteX0" fmla="*/ 0 w 844521"/>
              <a:gd name="connsiteY0" fmla="*/ 362187 h 708908"/>
              <a:gd name="connsiteX1" fmla="*/ 202873 w 844521"/>
              <a:gd name="connsiteY1" fmla="*/ 8802 h 708908"/>
              <a:gd name="connsiteX2" fmla="*/ 627248 w 844521"/>
              <a:gd name="connsiteY2" fmla="*/ 0 h 708908"/>
              <a:gd name="connsiteX3" fmla="*/ 844521 w 844521"/>
              <a:gd name="connsiteY3" fmla="*/ 345518 h 708908"/>
              <a:gd name="connsiteX4" fmla="*/ 640173 w 844521"/>
              <a:gd name="connsiteY4" fmla="*/ 697172 h 708908"/>
              <a:gd name="connsiteX5" fmla="*/ 188862 w 844521"/>
              <a:gd name="connsiteY5" fmla="*/ 708908 h 708908"/>
              <a:gd name="connsiteX6" fmla="*/ 0 w 844521"/>
              <a:gd name="connsiteY6" fmla="*/ 362187 h 708908"/>
              <a:gd name="connsiteX0" fmla="*/ 0 w 844521"/>
              <a:gd name="connsiteY0" fmla="*/ 362187 h 762038"/>
              <a:gd name="connsiteX1" fmla="*/ 202873 w 844521"/>
              <a:gd name="connsiteY1" fmla="*/ 8802 h 762038"/>
              <a:gd name="connsiteX2" fmla="*/ 627248 w 844521"/>
              <a:gd name="connsiteY2" fmla="*/ 0 h 762038"/>
              <a:gd name="connsiteX3" fmla="*/ 844521 w 844521"/>
              <a:gd name="connsiteY3" fmla="*/ 345518 h 762038"/>
              <a:gd name="connsiteX4" fmla="*/ 640173 w 844521"/>
              <a:gd name="connsiteY4" fmla="*/ 697172 h 762038"/>
              <a:gd name="connsiteX5" fmla="*/ 180891 w 844521"/>
              <a:gd name="connsiteY5" fmla="*/ 762038 h 762038"/>
              <a:gd name="connsiteX6" fmla="*/ 0 w 844521"/>
              <a:gd name="connsiteY6" fmla="*/ 362187 h 762038"/>
              <a:gd name="connsiteX0" fmla="*/ 0 w 844521"/>
              <a:gd name="connsiteY0" fmla="*/ 362187 h 705044"/>
              <a:gd name="connsiteX1" fmla="*/ 202873 w 844521"/>
              <a:gd name="connsiteY1" fmla="*/ 8802 h 705044"/>
              <a:gd name="connsiteX2" fmla="*/ 627248 w 844521"/>
              <a:gd name="connsiteY2" fmla="*/ 0 h 705044"/>
              <a:gd name="connsiteX3" fmla="*/ 844521 w 844521"/>
              <a:gd name="connsiteY3" fmla="*/ 345518 h 705044"/>
              <a:gd name="connsiteX4" fmla="*/ 640173 w 844521"/>
              <a:gd name="connsiteY4" fmla="*/ 697172 h 705044"/>
              <a:gd name="connsiteX5" fmla="*/ 217172 w 844521"/>
              <a:gd name="connsiteY5" fmla="*/ 705044 h 705044"/>
              <a:gd name="connsiteX6" fmla="*/ 0 w 844521"/>
              <a:gd name="connsiteY6" fmla="*/ 362187 h 705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4521" h="705044">
                <a:moveTo>
                  <a:pt x="0" y="362187"/>
                </a:moveTo>
                <a:lnTo>
                  <a:pt x="202873" y="8802"/>
                </a:lnTo>
                <a:lnTo>
                  <a:pt x="627248" y="0"/>
                </a:lnTo>
                <a:lnTo>
                  <a:pt x="844521" y="345518"/>
                </a:lnTo>
                <a:lnTo>
                  <a:pt x="640173" y="697172"/>
                </a:lnTo>
                <a:lnTo>
                  <a:pt x="217172" y="705044"/>
                </a:lnTo>
                <a:lnTo>
                  <a:pt x="0" y="362187"/>
                </a:lnTo>
                <a:close/>
              </a:path>
            </a:pathLst>
          </a:custGeom>
          <a:noFill/>
          <a:ln w="53975">
            <a:solidFill>
              <a:schemeClr val="accent1">
                <a:alpha val="63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Oval 17">
            <a:extLst>
              <a:ext uri="{FF2B5EF4-FFF2-40B4-BE49-F238E27FC236}">
                <a16:creationId xmlns:a16="http://schemas.microsoft.com/office/drawing/2014/main" id="{F59FB396-F018-4E3F-8BA4-348966CEB295}"/>
              </a:ext>
              <a:ext uri="{C183D7F6-B498-43B3-948B-1728B52AA6E4}">
                <adec:decorative xmlns:adec="http://schemas.microsoft.com/office/drawing/2017/decorative" val="1"/>
              </a:ext>
            </a:extLst>
          </p:cNvPr>
          <p:cNvSpPr/>
          <p:nvPr/>
        </p:nvSpPr>
        <p:spPr bwMode="auto">
          <a:xfrm>
            <a:off x="7060920" y="3440763"/>
            <a:ext cx="708435" cy="708435"/>
          </a:xfrm>
          <a:prstGeom prst="ellipse">
            <a:avLst/>
          </a:prstGeom>
          <a:solidFill>
            <a:schemeClr val="bg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90000"/>
              </a:lnSpc>
              <a:spcBef>
                <a:spcPts val="0"/>
              </a:spcBef>
              <a:spcAft>
                <a:spcPts val="0"/>
              </a:spcAft>
              <a:buClrTx/>
              <a:buSzTx/>
              <a:buFontTx/>
              <a:buNone/>
              <a:tabLst/>
              <a:defRPr/>
            </a:pPr>
            <a:endParaRPr kumimoji="0" lang="en-US" sz="2400" b="1" i="0" u="none" strike="noStrike" kern="0" cap="none" spc="0" normalizeH="0" baseline="0" noProof="0">
              <a:ln>
                <a:noFill/>
              </a:ln>
              <a:solidFill>
                <a:srgbClr val="FFFFFF"/>
              </a:solidFill>
              <a:effectLst>
                <a:outerShdw blurRad="127000" dir="5400000" algn="ctr" rotWithShape="0">
                  <a:srgbClr val="000000">
                    <a:alpha val="45000"/>
                  </a:srgbClr>
                </a:outerShdw>
              </a:effectLst>
              <a:uLnTx/>
              <a:uFillTx/>
              <a:latin typeface="Segoe UI Semibold"/>
              <a:ea typeface="+mn-ea"/>
              <a:cs typeface="+mn-cs"/>
            </a:endParaRPr>
          </a:p>
        </p:txBody>
      </p:sp>
      <p:sp>
        <p:nvSpPr>
          <p:cNvPr id="19" name="arrow_16">
            <a:extLst>
              <a:ext uri="{FF2B5EF4-FFF2-40B4-BE49-F238E27FC236}">
                <a16:creationId xmlns:a16="http://schemas.microsoft.com/office/drawing/2014/main" id="{F22E2883-7AD1-46CC-A5D4-56A062C91987}"/>
              </a:ext>
              <a:ext uri="{C183D7F6-B498-43B3-948B-1728B52AA6E4}">
                <adec:decorative xmlns:adec="http://schemas.microsoft.com/office/drawing/2017/decorative" val="1"/>
              </a:ext>
            </a:extLst>
          </p:cNvPr>
          <p:cNvSpPr>
            <a:spLocks noChangeAspect="1" noEditPoints="1"/>
          </p:cNvSpPr>
          <p:nvPr/>
        </p:nvSpPr>
        <p:spPr bwMode="auto">
          <a:xfrm>
            <a:off x="7399817" y="3604521"/>
            <a:ext cx="512290" cy="377584"/>
          </a:xfrm>
          <a:custGeom>
            <a:avLst/>
            <a:gdLst>
              <a:gd name="T0" fmla="*/ 347 w 347"/>
              <a:gd name="T1" fmla="*/ 206 h 254"/>
              <a:gd name="T2" fmla="*/ 182 w 347"/>
              <a:gd name="T3" fmla="*/ 151 h 254"/>
              <a:gd name="T4" fmla="*/ 135 w 347"/>
              <a:gd name="T5" fmla="*/ 101 h 254"/>
              <a:gd name="T6" fmla="*/ 0 w 347"/>
              <a:gd name="T7" fmla="*/ 47 h 254"/>
              <a:gd name="T8" fmla="*/ 347 w 347"/>
              <a:gd name="T9" fmla="*/ 48 h 254"/>
              <a:gd name="T10" fmla="*/ 158 w 347"/>
              <a:gd name="T11" fmla="*/ 130 h 254"/>
              <a:gd name="T12" fmla="*/ 0 w 347"/>
              <a:gd name="T13" fmla="*/ 207 h 254"/>
              <a:gd name="T14" fmla="*/ 299 w 347"/>
              <a:gd name="T15" fmla="*/ 95 h 254"/>
              <a:gd name="T16" fmla="*/ 347 w 347"/>
              <a:gd name="T17" fmla="*/ 48 h 254"/>
              <a:gd name="T18" fmla="*/ 299 w 347"/>
              <a:gd name="T19" fmla="*/ 0 h 254"/>
              <a:gd name="T20" fmla="*/ 299 w 347"/>
              <a:gd name="T21" fmla="*/ 254 h 254"/>
              <a:gd name="T22" fmla="*/ 347 w 347"/>
              <a:gd name="T23" fmla="*/ 206 h 254"/>
              <a:gd name="T24" fmla="*/ 299 w 347"/>
              <a:gd name="T25" fmla="*/ 158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7" h="254">
                <a:moveTo>
                  <a:pt x="347" y="206"/>
                </a:moveTo>
                <a:cubicBezTo>
                  <a:pt x="258" y="212"/>
                  <a:pt x="213" y="183"/>
                  <a:pt x="182" y="151"/>
                </a:cubicBezTo>
                <a:moveTo>
                  <a:pt x="135" y="101"/>
                </a:moveTo>
                <a:cubicBezTo>
                  <a:pt x="74" y="47"/>
                  <a:pt x="0" y="47"/>
                  <a:pt x="0" y="47"/>
                </a:cubicBezTo>
                <a:moveTo>
                  <a:pt x="347" y="48"/>
                </a:moveTo>
                <a:cubicBezTo>
                  <a:pt x="232" y="41"/>
                  <a:pt x="190" y="91"/>
                  <a:pt x="158" y="130"/>
                </a:cubicBezTo>
                <a:cubicBezTo>
                  <a:pt x="94" y="207"/>
                  <a:pt x="0" y="207"/>
                  <a:pt x="0" y="207"/>
                </a:cubicBezTo>
                <a:moveTo>
                  <a:pt x="299" y="95"/>
                </a:moveTo>
                <a:cubicBezTo>
                  <a:pt x="347" y="48"/>
                  <a:pt x="347" y="48"/>
                  <a:pt x="347" y="48"/>
                </a:cubicBezTo>
                <a:cubicBezTo>
                  <a:pt x="299" y="0"/>
                  <a:pt x="299" y="0"/>
                  <a:pt x="299" y="0"/>
                </a:cubicBezTo>
                <a:moveTo>
                  <a:pt x="299" y="254"/>
                </a:moveTo>
                <a:cubicBezTo>
                  <a:pt x="347" y="206"/>
                  <a:pt x="347" y="206"/>
                  <a:pt x="347" y="206"/>
                </a:cubicBezTo>
                <a:cubicBezTo>
                  <a:pt x="299" y="158"/>
                  <a:pt x="299" y="158"/>
                  <a:pt x="299" y="158"/>
                </a:cubicBezTo>
              </a:path>
            </a:pathLst>
          </a:custGeom>
          <a:noFill/>
          <a:ln w="158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20" name="Oval 19">
            <a:extLst>
              <a:ext uri="{FF2B5EF4-FFF2-40B4-BE49-F238E27FC236}">
                <a16:creationId xmlns:a16="http://schemas.microsoft.com/office/drawing/2014/main" id="{8997C98A-0742-4390-B6D2-7BE9FB2B3E58}"/>
              </a:ext>
              <a:ext uri="{C183D7F6-B498-43B3-948B-1728B52AA6E4}">
                <adec:decorative xmlns:adec="http://schemas.microsoft.com/office/drawing/2017/decorative" val="1"/>
              </a:ext>
            </a:extLst>
          </p:cNvPr>
          <p:cNvSpPr/>
          <p:nvPr/>
        </p:nvSpPr>
        <p:spPr bwMode="auto">
          <a:xfrm>
            <a:off x="1713978" y="3439843"/>
            <a:ext cx="708435" cy="708435"/>
          </a:xfrm>
          <a:prstGeom prst="ellipse">
            <a:avLst/>
          </a:prstGeom>
          <a:solidFill>
            <a:schemeClr val="bg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90000"/>
              </a:lnSpc>
              <a:spcBef>
                <a:spcPts val="0"/>
              </a:spcBef>
              <a:spcAft>
                <a:spcPts val="0"/>
              </a:spcAft>
              <a:buClrTx/>
              <a:buSzTx/>
              <a:buFontTx/>
              <a:buNone/>
              <a:tabLst/>
              <a:defRPr/>
            </a:pPr>
            <a:endParaRPr kumimoji="0" lang="en-US" sz="2400" b="1" i="0" u="none" strike="noStrike" kern="0" cap="none" spc="0" normalizeH="0" baseline="0" noProof="0">
              <a:ln>
                <a:noFill/>
              </a:ln>
              <a:solidFill>
                <a:srgbClr val="FFFFFF"/>
              </a:solidFill>
              <a:effectLst>
                <a:outerShdw blurRad="127000" dir="5400000" algn="ctr" rotWithShape="0">
                  <a:srgbClr val="000000">
                    <a:alpha val="45000"/>
                  </a:srgbClr>
                </a:outerShdw>
              </a:effectLst>
              <a:uLnTx/>
              <a:uFillTx/>
              <a:latin typeface="Segoe UI Semibold"/>
              <a:ea typeface="+mn-ea"/>
              <a:cs typeface="+mn-cs"/>
            </a:endParaRPr>
          </a:p>
        </p:txBody>
      </p:sp>
      <p:sp>
        <p:nvSpPr>
          <p:cNvPr id="21" name="arrow_25">
            <a:extLst>
              <a:ext uri="{FF2B5EF4-FFF2-40B4-BE49-F238E27FC236}">
                <a16:creationId xmlns:a16="http://schemas.microsoft.com/office/drawing/2014/main" id="{2A54F575-404F-4A84-A320-11C934E07666}"/>
              </a:ext>
              <a:ext uri="{C183D7F6-B498-43B3-948B-1728B52AA6E4}">
                <adec:decorative xmlns:adec="http://schemas.microsoft.com/office/drawing/2017/decorative" val="1"/>
              </a:ext>
            </a:extLst>
          </p:cNvPr>
          <p:cNvSpPr>
            <a:spLocks noChangeAspect="1" noEditPoints="1"/>
          </p:cNvSpPr>
          <p:nvPr/>
        </p:nvSpPr>
        <p:spPr bwMode="auto">
          <a:xfrm>
            <a:off x="1798164" y="3894557"/>
            <a:ext cx="235346" cy="258725"/>
          </a:xfrm>
          <a:custGeom>
            <a:avLst/>
            <a:gdLst>
              <a:gd name="T0" fmla="*/ 58 w 219"/>
              <a:gd name="T1" fmla="*/ 0 h 242"/>
              <a:gd name="T2" fmla="*/ 219 w 219"/>
              <a:gd name="T3" fmla="*/ 0 h 242"/>
              <a:gd name="T4" fmla="*/ 219 w 219"/>
              <a:gd name="T5" fmla="*/ 157 h 242"/>
              <a:gd name="T6" fmla="*/ 219 w 219"/>
              <a:gd name="T7" fmla="*/ 0 h 242"/>
              <a:gd name="T8" fmla="*/ 4 w 219"/>
              <a:gd name="T9" fmla="*/ 233 h 242"/>
              <a:gd name="T10" fmla="*/ 0 w 219"/>
              <a:gd name="T11" fmla="*/ 242 h 242"/>
              <a:gd name="T12" fmla="*/ 0 w 219"/>
              <a:gd name="T13" fmla="*/ 242 h 242"/>
              <a:gd name="T14" fmla="*/ 0 w 219"/>
              <a:gd name="T15" fmla="*/ 242 h 2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9" h="242">
                <a:moveTo>
                  <a:pt x="58" y="0"/>
                </a:moveTo>
                <a:cubicBezTo>
                  <a:pt x="219" y="0"/>
                  <a:pt x="219" y="0"/>
                  <a:pt x="219" y="0"/>
                </a:cubicBezTo>
                <a:cubicBezTo>
                  <a:pt x="219" y="157"/>
                  <a:pt x="219" y="157"/>
                  <a:pt x="219" y="157"/>
                </a:cubicBezTo>
                <a:moveTo>
                  <a:pt x="219" y="0"/>
                </a:moveTo>
                <a:cubicBezTo>
                  <a:pt x="133" y="61"/>
                  <a:pt x="54" y="143"/>
                  <a:pt x="4" y="233"/>
                </a:cubicBezTo>
                <a:cubicBezTo>
                  <a:pt x="0" y="242"/>
                  <a:pt x="0" y="242"/>
                  <a:pt x="0" y="242"/>
                </a:cubicBezTo>
                <a:cubicBezTo>
                  <a:pt x="0" y="242"/>
                  <a:pt x="0" y="242"/>
                  <a:pt x="0" y="242"/>
                </a:cubicBezTo>
                <a:cubicBezTo>
                  <a:pt x="0" y="242"/>
                  <a:pt x="0" y="242"/>
                  <a:pt x="0" y="242"/>
                </a:cubicBezTo>
              </a:path>
            </a:pathLst>
          </a:custGeom>
          <a:noFill/>
          <a:ln w="158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2" name="arrow_25">
            <a:extLst>
              <a:ext uri="{FF2B5EF4-FFF2-40B4-BE49-F238E27FC236}">
                <a16:creationId xmlns:a16="http://schemas.microsoft.com/office/drawing/2014/main" id="{14313E65-E509-449C-9662-DC4D2B16042E}"/>
              </a:ext>
              <a:ext uri="{C183D7F6-B498-43B3-948B-1728B52AA6E4}">
                <adec:decorative xmlns:adec="http://schemas.microsoft.com/office/drawing/2017/decorative" val="1"/>
              </a:ext>
            </a:extLst>
          </p:cNvPr>
          <p:cNvSpPr>
            <a:spLocks noChangeAspect="1" noEditPoints="1"/>
          </p:cNvSpPr>
          <p:nvPr/>
        </p:nvSpPr>
        <p:spPr bwMode="auto">
          <a:xfrm flipV="1">
            <a:off x="1798164" y="3434676"/>
            <a:ext cx="235346" cy="258725"/>
          </a:xfrm>
          <a:custGeom>
            <a:avLst/>
            <a:gdLst>
              <a:gd name="T0" fmla="*/ 58 w 219"/>
              <a:gd name="T1" fmla="*/ 0 h 242"/>
              <a:gd name="T2" fmla="*/ 219 w 219"/>
              <a:gd name="T3" fmla="*/ 0 h 242"/>
              <a:gd name="T4" fmla="*/ 219 w 219"/>
              <a:gd name="T5" fmla="*/ 157 h 242"/>
              <a:gd name="T6" fmla="*/ 219 w 219"/>
              <a:gd name="T7" fmla="*/ 0 h 242"/>
              <a:gd name="T8" fmla="*/ 4 w 219"/>
              <a:gd name="T9" fmla="*/ 233 h 242"/>
              <a:gd name="T10" fmla="*/ 0 w 219"/>
              <a:gd name="T11" fmla="*/ 242 h 242"/>
              <a:gd name="T12" fmla="*/ 0 w 219"/>
              <a:gd name="T13" fmla="*/ 242 h 242"/>
              <a:gd name="T14" fmla="*/ 0 w 219"/>
              <a:gd name="T15" fmla="*/ 242 h 2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9" h="242">
                <a:moveTo>
                  <a:pt x="58" y="0"/>
                </a:moveTo>
                <a:cubicBezTo>
                  <a:pt x="219" y="0"/>
                  <a:pt x="219" y="0"/>
                  <a:pt x="219" y="0"/>
                </a:cubicBezTo>
                <a:cubicBezTo>
                  <a:pt x="219" y="157"/>
                  <a:pt x="219" y="157"/>
                  <a:pt x="219" y="157"/>
                </a:cubicBezTo>
                <a:moveTo>
                  <a:pt x="219" y="0"/>
                </a:moveTo>
                <a:cubicBezTo>
                  <a:pt x="133" y="61"/>
                  <a:pt x="54" y="143"/>
                  <a:pt x="4" y="233"/>
                </a:cubicBezTo>
                <a:cubicBezTo>
                  <a:pt x="0" y="242"/>
                  <a:pt x="0" y="242"/>
                  <a:pt x="0" y="242"/>
                </a:cubicBezTo>
                <a:cubicBezTo>
                  <a:pt x="0" y="242"/>
                  <a:pt x="0" y="242"/>
                  <a:pt x="0" y="242"/>
                </a:cubicBezTo>
                <a:cubicBezTo>
                  <a:pt x="0" y="242"/>
                  <a:pt x="0" y="242"/>
                  <a:pt x="0" y="242"/>
                </a:cubicBezTo>
              </a:path>
            </a:pathLst>
          </a:custGeom>
          <a:noFill/>
          <a:ln w="158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 name="Rectangle 3">
            <a:extLst>
              <a:ext uri="{FF2B5EF4-FFF2-40B4-BE49-F238E27FC236}">
                <a16:creationId xmlns:a16="http://schemas.microsoft.com/office/drawing/2014/main" id="{08400AD5-728C-4FD4-81C4-C247B1D37248}"/>
              </a:ext>
              <a:ext uri="{C183D7F6-B498-43B3-948B-1728B52AA6E4}">
                <adec:decorative xmlns:adec="http://schemas.microsoft.com/office/drawing/2017/decorative" val="1"/>
              </a:ext>
            </a:extLst>
          </p:cNvPr>
          <p:cNvSpPr/>
          <p:nvPr/>
        </p:nvSpPr>
        <p:spPr bwMode="auto">
          <a:xfrm>
            <a:off x="159301" y="1661586"/>
            <a:ext cx="1356138" cy="3959990"/>
          </a:xfrm>
          <a:prstGeom prst="rect">
            <a:avLst/>
          </a:prstGeom>
          <a:noFill/>
          <a:ln w="22225">
            <a:gradFill flip="none" rotWithShape="1">
              <a:gsLst>
                <a:gs pos="0">
                  <a:schemeClr val="accent1">
                    <a:alpha val="0"/>
                  </a:schemeClr>
                </a:gs>
                <a:gs pos="63000">
                  <a:schemeClr val="accent1"/>
                </a:gs>
              </a:gsLst>
              <a:lin ang="0" scaled="1"/>
              <a:tileRect/>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18" name="Graphic 22">
            <a:extLst>
              <a:ext uri="{FF2B5EF4-FFF2-40B4-BE49-F238E27FC236}">
                <a16:creationId xmlns:a16="http://schemas.microsoft.com/office/drawing/2014/main" id="{87BBB35E-C80C-4EE9-85E1-C056A166AB3A}"/>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511624" y="5880147"/>
            <a:ext cx="522497" cy="522497"/>
          </a:xfrm>
          <a:prstGeom prst="rect">
            <a:avLst/>
          </a:prstGeom>
        </p:spPr>
      </p:pic>
      <p:sp>
        <p:nvSpPr>
          <p:cNvPr id="122" name="Rectangle 121">
            <a:extLst>
              <a:ext uri="{FF2B5EF4-FFF2-40B4-BE49-F238E27FC236}">
                <a16:creationId xmlns:a16="http://schemas.microsoft.com/office/drawing/2014/main" id="{D3302EDA-2935-4650-BA21-4F011CFCAD93}"/>
              </a:ext>
              <a:ext uri="{C183D7F6-B498-43B3-948B-1728B52AA6E4}">
                <adec:decorative xmlns:adec="http://schemas.microsoft.com/office/drawing/2017/decorative" val="1"/>
              </a:ext>
            </a:extLst>
          </p:cNvPr>
          <p:cNvSpPr/>
          <p:nvPr/>
        </p:nvSpPr>
        <p:spPr bwMode="auto">
          <a:xfrm>
            <a:off x="8104894" y="1661586"/>
            <a:ext cx="1278108" cy="3959989"/>
          </a:xfrm>
          <a:prstGeom prst="rect">
            <a:avLst/>
          </a:prstGeom>
          <a:noFill/>
          <a:ln w="2222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3" name="Rectangle 122">
            <a:extLst>
              <a:ext uri="{FF2B5EF4-FFF2-40B4-BE49-F238E27FC236}">
                <a16:creationId xmlns:a16="http://schemas.microsoft.com/office/drawing/2014/main" id="{A78A7B32-7095-4944-B4C2-95A6C6FC0BD3}"/>
              </a:ext>
              <a:ext uri="{C183D7F6-B498-43B3-948B-1728B52AA6E4}">
                <adec:decorative xmlns:adec="http://schemas.microsoft.com/office/drawing/2017/decorative" val="1"/>
              </a:ext>
            </a:extLst>
          </p:cNvPr>
          <p:cNvSpPr/>
          <p:nvPr/>
        </p:nvSpPr>
        <p:spPr bwMode="auto">
          <a:xfrm>
            <a:off x="2517788" y="2367481"/>
            <a:ext cx="4461823" cy="43215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Azure Synapse Studio</a:t>
            </a:r>
          </a:p>
        </p:txBody>
      </p:sp>
      <p:sp>
        <p:nvSpPr>
          <p:cNvPr id="131" name="Rectangle 130">
            <a:extLst>
              <a:ext uri="{FF2B5EF4-FFF2-40B4-BE49-F238E27FC236}">
                <a16:creationId xmlns:a16="http://schemas.microsoft.com/office/drawing/2014/main" id="{08ABFE51-15B3-4E5D-B768-752254A2FC30}"/>
              </a:ext>
              <a:ext uri="{C183D7F6-B498-43B3-948B-1728B52AA6E4}">
                <adec:decorative xmlns:adec="http://schemas.microsoft.com/office/drawing/2017/decorative" val="1"/>
              </a:ext>
            </a:extLst>
          </p:cNvPr>
          <p:cNvSpPr/>
          <p:nvPr/>
        </p:nvSpPr>
        <p:spPr bwMode="auto">
          <a:xfrm>
            <a:off x="2538472" y="3306821"/>
            <a:ext cx="4461823" cy="43215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Analytic runtimes</a:t>
            </a:r>
          </a:p>
        </p:txBody>
      </p:sp>
      <p:sp>
        <p:nvSpPr>
          <p:cNvPr id="132" name="Rectangle 131">
            <a:extLst>
              <a:ext uri="{FF2B5EF4-FFF2-40B4-BE49-F238E27FC236}">
                <a16:creationId xmlns:a16="http://schemas.microsoft.com/office/drawing/2014/main" id="{2B4958C5-28FE-4599-ADBF-71F82548141E}"/>
              </a:ext>
              <a:ext uri="{C183D7F6-B498-43B3-948B-1728B52AA6E4}">
                <adec:decorative xmlns:adec="http://schemas.microsoft.com/office/drawing/2017/decorative" val="1"/>
              </a:ext>
            </a:extLst>
          </p:cNvPr>
          <p:cNvSpPr/>
          <p:nvPr/>
        </p:nvSpPr>
        <p:spPr bwMode="auto">
          <a:xfrm>
            <a:off x="2538471" y="3682046"/>
            <a:ext cx="1438859" cy="43215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SQL</a:t>
            </a:r>
          </a:p>
        </p:txBody>
      </p:sp>
      <p:sp>
        <p:nvSpPr>
          <p:cNvPr id="133" name="Rectangle 132">
            <a:extLst>
              <a:ext uri="{FF2B5EF4-FFF2-40B4-BE49-F238E27FC236}">
                <a16:creationId xmlns:a16="http://schemas.microsoft.com/office/drawing/2014/main" id="{1E75D6E3-08AF-4483-B7AE-85291A7BEE01}"/>
              </a:ext>
              <a:ext uri="{C183D7F6-B498-43B3-948B-1728B52AA6E4}">
                <adec:decorative xmlns:adec="http://schemas.microsoft.com/office/drawing/2017/decorative" val="1"/>
              </a:ext>
            </a:extLst>
          </p:cNvPr>
          <p:cNvSpPr/>
          <p:nvPr/>
        </p:nvSpPr>
        <p:spPr bwMode="auto">
          <a:xfrm>
            <a:off x="4047090" y="3682046"/>
            <a:ext cx="1438859" cy="43215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4" name="Rectangle 133">
            <a:extLst>
              <a:ext uri="{FF2B5EF4-FFF2-40B4-BE49-F238E27FC236}">
                <a16:creationId xmlns:a16="http://schemas.microsoft.com/office/drawing/2014/main" id="{6B535DF0-3B3D-4B0B-918B-C86251F1EFD0}"/>
              </a:ext>
              <a:ext uri="{C183D7F6-B498-43B3-948B-1728B52AA6E4}">
                <adec:decorative xmlns:adec="http://schemas.microsoft.com/office/drawing/2017/decorative" val="1"/>
              </a:ext>
            </a:extLst>
          </p:cNvPr>
          <p:cNvSpPr/>
          <p:nvPr/>
        </p:nvSpPr>
        <p:spPr bwMode="auto">
          <a:xfrm>
            <a:off x="5540752" y="3682046"/>
            <a:ext cx="1438859" cy="432159"/>
          </a:xfrm>
          <a:prstGeom prst="rect">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Data Explorer</a:t>
            </a:r>
          </a:p>
        </p:txBody>
      </p:sp>
      <p:sp>
        <p:nvSpPr>
          <p:cNvPr id="139" name="Rectangle 138">
            <a:extLst>
              <a:ext uri="{FF2B5EF4-FFF2-40B4-BE49-F238E27FC236}">
                <a16:creationId xmlns:a16="http://schemas.microsoft.com/office/drawing/2014/main" id="{186BE8D6-2BA3-49E0-B635-081302CDD1A4}"/>
              </a:ext>
              <a:ext uri="{C183D7F6-B498-43B3-948B-1728B52AA6E4}">
                <adec:decorative xmlns:adec="http://schemas.microsoft.com/office/drawing/2017/decorative" val="1"/>
              </a:ext>
            </a:extLst>
          </p:cNvPr>
          <p:cNvSpPr/>
          <p:nvPr/>
        </p:nvSpPr>
        <p:spPr bwMode="auto">
          <a:xfrm>
            <a:off x="2053686" y="4222615"/>
            <a:ext cx="5406683" cy="1640020"/>
          </a:xfrm>
          <a:prstGeom prst="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0" name="Rectangle 139">
            <a:extLst>
              <a:ext uri="{FF2B5EF4-FFF2-40B4-BE49-F238E27FC236}">
                <a16:creationId xmlns:a16="http://schemas.microsoft.com/office/drawing/2014/main" id="{04FBD144-9E83-40AA-B9C6-7B4C35B78C35}"/>
              </a:ext>
              <a:ext uri="{C183D7F6-B498-43B3-948B-1728B52AA6E4}">
                <adec:decorative xmlns:adec="http://schemas.microsoft.com/office/drawing/2017/decorative" val="1"/>
              </a:ext>
            </a:extLst>
          </p:cNvPr>
          <p:cNvSpPr/>
          <p:nvPr/>
        </p:nvSpPr>
        <p:spPr bwMode="auto">
          <a:xfrm>
            <a:off x="2053685" y="4222615"/>
            <a:ext cx="5406683" cy="230294"/>
          </a:xfrm>
          <a:prstGeom prst="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Semantic Layer – Common Data Model</a:t>
            </a:r>
          </a:p>
        </p:txBody>
      </p:sp>
      <p:sp>
        <p:nvSpPr>
          <p:cNvPr id="141" name="Rectangle 140">
            <a:extLst>
              <a:ext uri="{FF2B5EF4-FFF2-40B4-BE49-F238E27FC236}">
                <a16:creationId xmlns:a16="http://schemas.microsoft.com/office/drawing/2014/main" id="{7ACF75E9-DE39-4AB0-8F55-F85BB32233C4}"/>
              </a:ext>
              <a:ext uri="{C183D7F6-B498-43B3-948B-1728B52AA6E4}">
                <adec:decorative xmlns:adec="http://schemas.microsoft.com/office/drawing/2017/decorative" val="1"/>
              </a:ext>
            </a:extLst>
          </p:cNvPr>
          <p:cNvSpPr/>
          <p:nvPr/>
        </p:nvSpPr>
        <p:spPr bwMode="auto">
          <a:xfrm>
            <a:off x="2209460" y="4599375"/>
            <a:ext cx="1026518" cy="1135645"/>
          </a:xfrm>
          <a:prstGeom prst="rect">
            <a:avLst/>
          </a:prstGeom>
          <a:solidFill>
            <a:schemeClr val="bg1">
              <a:alpha val="8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82880" numCol="1" spcCol="0" rtlCol="0" fromWordArt="0" anchor="b" anchorCtr="1"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78D4">
                    <a:lumMod val="60000"/>
                    <a:lumOff val="40000"/>
                  </a:srgbClr>
                </a:solidFill>
                <a:effectLst/>
                <a:uLnTx/>
                <a:uFillTx/>
                <a:latin typeface="Segoe UI"/>
                <a:ea typeface="Segoe UI" pitchFamily="34" charset="0"/>
                <a:cs typeface="Segoe UI" pitchFamily="34" charset="0"/>
              </a:rPr>
              <a:t>Data</a:t>
            </a:r>
            <a:br>
              <a:rPr kumimoji="0" lang="en-US" sz="1200" b="0" i="0" u="none" strike="noStrike" kern="1200" cap="none" spc="0" normalizeH="0" baseline="0" noProof="0">
                <a:ln>
                  <a:noFill/>
                </a:ln>
                <a:solidFill>
                  <a:srgbClr val="0078D4">
                    <a:lumMod val="60000"/>
                    <a:lumOff val="40000"/>
                  </a:srgbClr>
                </a:solidFill>
                <a:effectLst/>
                <a:uLnTx/>
                <a:uFillTx/>
                <a:latin typeface="Segoe UI"/>
                <a:ea typeface="Segoe UI" pitchFamily="34" charset="0"/>
                <a:cs typeface="Segoe UI" pitchFamily="34" charset="0"/>
              </a:rPr>
            </a:br>
            <a:r>
              <a:rPr kumimoji="0" lang="en-US" sz="1200" b="0" i="0" u="none" strike="noStrike" kern="1200" cap="none" spc="0" normalizeH="0" baseline="0" noProof="0">
                <a:ln>
                  <a:noFill/>
                </a:ln>
                <a:solidFill>
                  <a:srgbClr val="0078D4">
                    <a:lumMod val="60000"/>
                    <a:lumOff val="40000"/>
                  </a:srgbClr>
                </a:solidFill>
                <a:effectLst/>
                <a:uLnTx/>
                <a:uFillTx/>
                <a:latin typeface="Segoe UI"/>
                <a:ea typeface="Segoe UI" pitchFamily="34" charset="0"/>
                <a:cs typeface="Segoe UI" pitchFamily="34" charset="0"/>
              </a:rPr>
              <a:t>Warehouse</a:t>
            </a:r>
          </a:p>
        </p:txBody>
      </p:sp>
      <p:pic>
        <p:nvPicPr>
          <p:cNvPr id="5" name="Picture 4">
            <a:extLst>
              <a:ext uri="{FF2B5EF4-FFF2-40B4-BE49-F238E27FC236}">
                <a16:creationId xmlns:a16="http://schemas.microsoft.com/office/drawing/2014/main" id="{C899F8DD-C56C-41F0-9F05-17820BDE169B}"/>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97375" y="3731616"/>
            <a:ext cx="888381" cy="336167"/>
          </a:xfrm>
          <a:prstGeom prst="rect">
            <a:avLst/>
          </a:prstGeom>
        </p:spPr>
      </p:pic>
      <p:sp>
        <p:nvSpPr>
          <p:cNvPr id="59" name="Rectangle 58">
            <a:extLst>
              <a:ext uri="{FF2B5EF4-FFF2-40B4-BE49-F238E27FC236}">
                <a16:creationId xmlns:a16="http://schemas.microsoft.com/office/drawing/2014/main" id="{9BCD0935-9DEC-47C4-99C1-F58B0E3A2DD7}"/>
              </a:ext>
              <a:ext uri="{C183D7F6-B498-43B3-948B-1728B52AA6E4}">
                <adec:decorative xmlns:adec="http://schemas.microsoft.com/office/drawing/2017/decorative" val="1"/>
              </a:ext>
            </a:extLst>
          </p:cNvPr>
          <p:cNvSpPr/>
          <p:nvPr/>
        </p:nvSpPr>
        <p:spPr bwMode="auto">
          <a:xfrm>
            <a:off x="3306226" y="4599375"/>
            <a:ext cx="1026518" cy="1135645"/>
          </a:xfrm>
          <a:prstGeom prst="rect">
            <a:avLst/>
          </a:prstGeom>
          <a:solidFill>
            <a:schemeClr val="bg1">
              <a:alpha val="8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82880" numCol="1" spcCol="0" rtlCol="0" fromWordArt="0" anchor="b" anchorCtr="1"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78D4">
                    <a:lumMod val="60000"/>
                    <a:lumOff val="40000"/>
                  </a:srgbClr>
                </a:solidFill>
                <a:effectLst/>
                <a:uLnTx/>
                <a:uFillTx/>
                <a:latin typeface="Segoe UI"/>
                <a:ea typeface="Segoe UI" pitchFamily="34" charset="0"/>
                <a:cs typeface="Segoe UI" pitchFamily="34" charset="0"/>
              </a:rPr>
              <a:t>Data</a:t>
            </a:r>
            <a:br>
              <a:rPr kumimoji="0" lang="en-US" sz="1200" b="0" i="0" u="none" strike="noStrike" kern="1200" cap="none" spc="0" normalizeH="0" baseline="0" noProof="0">
                <a:ln>
                  <a:noFill/>
                </a:ln>
                <a:solidFill>
                  <a:srgbClr val="0078D4">
                    <a:lumMod val="60000"/>
                    <a:lumOff val="40000"/>
                  </a:srgbClr>
                </a:solidFill>
                <a:effectLst/>
                <a:uLnTx/>
                <a:uFillTx/>
                <a:latin typeface="Segoe UI"/>
                <a:ea typeface="Segoe UI" pitchFamily="34" charset="0"/>
                <a:cs typeface="Segoe UI" pitchFamily="34" charset="0"/>
              </a:rPr>
            </a:br>
            <a:r>
              <a:rPr kumimoji="0" lang="en-US" sz="1200" b="0" i="0" u="none" strike="noStrike" kern="1200" cap="none" spc="0" normalizeH="0" baseline="0" noProof="0">
                <a:ln>
                  <a:noFill/>
                </a:ln>
                <a:solidFill>
                  <a:srgbClr val="0078D4">
                    <a:lumMod val="60000"/>
                    <a:lumOff val="40000"/>
                  </a:srgbClr>
                </a:solidFill>
                <a:effectLst/>
                <a:uLnTx/>
                <a:uFillTx/>
                <a:latin typeface="Segoe UI"/>
                <a:ea typeface="Segoe UI" pitchFamily="34" charset="0"/>
                <a:cs typeface="Segoe UI" pitchFamily="34" charset="0"/>
              </a:rPr>
              <a:t>Lake</a:t>
            </a:r>
          </a:p>
        </p:txBody>
      </p:sp>
      <p:sp>
        <p:nvSpPr>
          <p:cNvPr id="60" name="Rectangle 59">
            <a:extLst>
              <a:ext uri="{FF2B5EF4-FFF2-40B4-BE49-F238E27FC236}">
                <a16:creationId xmlns:a16="http://schemas.microsoft.com/office/drawing/2014/main" id="{8F18A590-D6A6-4925-AB8D-DA59EE492E12}"/>
              </a:ext>
              <a:ext uri="{C183D7F6-B498-43B3-948B-1728B52AA6E4}">
                <adec:decorative xmlns:adec="http://schemas.microsoft.com/office/drawing/2017/decorative" val="1"/>
              </a:ext>
            </a:extLst>
          </p:cNvPr>
          <p:cNvSpPr/>
          <p:nvPr/>
        </p:nvSpPr>
        <p:spPr bwMode="auto">
          <a:xfrm>
            <a:off x="4390750" y="4599375"/>
            <a:ext cx="1026518" cy="1135645"/>
          </a:xfrm>
          <a:prstGeom prst="rect">
            <a:avLst/>
          </a:prstGeom>
          <a:solidFill>
            <a:schemeClr val="bg1">
              <a:alpha val="8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82880" numCol="1" spcCol="0" rtlCol="0" fromWordArt="0" anchor="b" anchorCtr="1"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78D4">
                    <a:lumMod val="60000"/>
                    <a:lumOff val="40000"/>
                  </a:srgbClr>
                </a:solidFill>
                <a:effectLst/>
                <a:uLnTx/>
                <a:uFillTx/>
                <a:latin typeface="Segoe UI"/>
                <a:ea typeface="Segoe UI" pitchFamily="34" charset="0"/>
                <a:cs typeface="Segoe UI" pitchFamily="34" charset="0"/>
              </a:rPr>
              <a:t>Event</a:t>
            </a:r>
            <a:br>
              <a:rPr kumimoji="0" lang="en-US" sz="1200" b="0" i="0" u="none" strike="noStrike" kern="1200" cap="none" spc="0" normalizeH="0" baseline="0" noProof="0">
                <a:ln>
                  <a:noFill/>
                </a:ln>
                <a:solidFill>
                  <a:srgbClr val="0078D4">
                    <a:lumMod val="60000"/>
                    <a:lumOff val="40000"/>
                  </a:srgbClr>
                </a:solidFill>
                <a:effectLst/>
                <a:uLnTx/>
                <a:uFillTx/>
                <a:latin typeface="Segoe UI"/>
                <a:ea typeface="Segoe UI" pitchFamily="34" charset="0"/>
                <a:cs typeface="Segoe UI" pitchFamily="34" charset="0"/>
              </a:rPr>
            </a:br>
            <a:r>
              <a:rPr kumimoji="0" lang="en-US" sz="1200" b="0" i="0" u="none" strike="noStrike" kern="1200" cap="none" spc="0" normalizeH="0" baseline="0" noProof="0">
                <a:ln>
                  <a:noFill/>
                </a:ln>
                <a:solidFill>
                  <a:srgbClr val="0078D4">
                    <a:lumMod val="60000"/>
                    <a:lumOff val="40000"/>
                  </a:srgbClr>
                </a:solidFill>
                <a:effectLst/>
                <a:uLnTx/>
                <a:uFillTx/>
                <a:latin typeface="Segoe UI"/>
                <a:ea typeface="Segoe UI" pitchFamily="34" charset="0"/>
                <a:cs typeface="Segoe UI" pitchFamily="34" charset="0"/>
              </a:rPr>
              <a:t>Brokers</a:t>
            </a:r>
          </a:p>
        </p:txBody>
      </p:sp>
      <p:sp>
        <p:nvSpPr>
          <p:cNvPr id="61" name="Rectangle 60">
            <a:extLst>
              <a:ext uri="{FF2B5EF4-FFF2-40B4-BE49-F238E27FC236}">
                <a16:creationId xmlns:a16="http://schemas.microsoft.com/office/drawing/2014/main" id="{699F1159-FB8B-4139-9614-D7F9A0109B55}"/>
              </a:ext>
              <a:ext uri="{C183D7F6-B498-43B3-948B-1728B52AA6E4}">
                <adec:decorative xmlns:adec="http://schemas.microsoft.com/office/drawing/2017/decorative" val="1"/>
              </a:ext>
            </a:extLst>
          </p:cNvPr>
          <p:cNvSpPr/>
          <p:nvPr/>
        </p:nvSpPr>
        <p:spPr bwMode="auto">
          <a:xfrm>
            <a:off x="5473620" y="4599375"/>
            <a:ext cx="1814906" cy="544025"/>
          </a:xfrm>
          <a:prstGeom prst="rect">
            <a:avLst/>
          </a:prstGeom>
          <a:solidFill>
            <a:schemeClr val="bg1">
              <a:alpha val="8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b" anchorCtr="1"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78D4">
                    <a:lumMod val="60000"/>
                    <a:lumOff val="40000"/>
                  </a:srgbClr>
                </a:solidFill>
                <a:effectLst/>
                <a:uLnTx/>
                <a:uFillTx/>
                <a:latin typeface="Segoe UI"/>
                <a:ea typeface="Segoe UI" pitchFamily="34" charset="0"/>
                <a:cs typeface="Segoe UI" pitchFamily="34" charset="0"/>
              </a:rPr>
              <a:t>Azure Synapse Link</a:t>
            </a:r>
          </a:p>
        </p:txBody>
      </p:sp>
      <p:sp>
        <p:nvSpPr>
          <p:cNvPr id="62" name="Rectangle 61">
            <a:extLst>
              <a:ext uri="{FF2B5EF4-FFF2-40B4-BE49-F238E27FC236}">
                <a16:creationId xmlns:a16="http://schemas.microsoft.com/office/drawing/2014/main" id="{082644EF-3B37-401C-86DF-4BEF98701D83}"/>
              </a:ext>
              <a:ext uri="{C183D7F6-B498-43B3-948B-1728B52AA6E4}">
                <adec:decorative xmlns:adec="http://schemas.microsoft.com/office/drawing/2017/decorative" val="1"/>
              </a:ext>
            </a:extLst>
          </p:cNvPr>
          <p:cNvSpPr/>
          <p:nvPr/>
        </p:nvSpPr>
        <p:spPr bwMode="auto">
          <a:xfrm>
            <a:off x="5473620" y="5204485"/>
            <a:ext cx="836919" cy="544025"/>
          </a:xfrm>
          <a:prstGeom prst="rect">
            <a:avLst/>
          </a:prstGeom>
          <a:solidFill>
            <a:schemeClr val="bg1">
              <a:alpha val="8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78D4">
                    <a:lumMod val="60000"/>
                    <a:lumOff val="40000"/>
                  </a:srgbClr>
                </a:solidFill>
                <a:effectLst/>
                <a:uLnTx/>
                <a:uFillTx/>
                <a:latin typeface="Segoe UI"/>
                <a:ea typeface="Segoe UI" pitchFamily="34" charset="0"/>
                <a:cs typeface="Segoe UI" pitchFamily="34" charset="0"/>
              </a:rPr>
              <a:t>Cosmos DB</a:t>
            </a:r>
          </a:p>
        </p:txBody>
      </p:sp>
      <p:sp>
        <p:nvSpPr>
          <p:cNvPr id="63" name="Rectangle 62">
            <a:extLst>
              <a:ext uri="{FF2B5EF4-FFF2-40B4-BE49-F238E27FC236}">
                <a16:creationId xmlns:a16="http://schemas.microsoft.com/office/drawing/2014/main" id="{9594CAC9-3081-472E-B8EC-D6CD5EF0FAFA}"/>
              </a:ext>
              <a:ext uri="{C183D7F6-B498-43B3-948B-1728B52AA6E4}">
                <adec:decorative xmlns:adec="http://schemas.microsoft.com/office/drawing/2017/decorative" val="1"/>
              </a:ext>
            </a:extLst>
          </p:cNvPr>
          <p:cNvSpPr/>
          <p:nvPr/>
        </p:nvSpPr>
        <p:spPr bwMode="auto">
          <a:xfrm>
            <a:off x="6449436" y="5204485"/>
            <a:ext cx="836919" cy="544025"/>
          </a:xfrm>
          <a:prstGeom prst="rect">
            <a:avLst/>
          </a:prstGeom>
          <a:solidFill>
            <a:schemeClr val="bg1">
              <a:alpha val="8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err="1">
                <a:ln>
                  <a:noFill/>
                </a:ln>
                <a:solidFill>
                  <a:srgbClr val="0078D4">
                    <a:lumMod val="60000"/>
                    <a:lumOff val="40000"/>
                  </a:srgbClr>
                </a:solidFill>
                <a:effectLst/>
                <a:uLnTx/>
                <a:uFillTx/>
                <a:latin typeface="Segoe UI"/>
                <a:ea typeface="Segoe UI" pitchFamily="34" charset="0"/>
                <a:cs typeface="Segoe UI" pitchFamily="34" charset="0"/>
              </a:rPr>
              <a:t>Dataverse</a:t>
            </a:r>
            <a:endParaRPr kumimoji="0" lang="en-US" sz="1200" b="0" i="0" u="none" strike="noStrike" kern="1200" cap="none" spc="0" normalizeH="0" baseline="0" noProof="0">
              <a:ln>
                <a:noFill/>
              </a:ln>
              <a:solidFill>
                <a:srgbClr val="0078D4">
                  <a:lumMod val="60000"/>
                  <a:lumOff val="40000"/>
                </a:srgbClr>
              </a:solidFill>
              <a:effectLst/>
              <a:uLnTx/>
              <a:uFillTx/>
              <a:latin typeface="Segoe UI"/>
              <a:ea typeface="Segoe UI" pitchFamily="34" charset="0"/>
              <a:cs typeface="Segoe UI" pitchFamily="34" charset="0"/>
            </a:endParaRPr>
          </a:p>
        </p:txBody>
      </p:sp>
      <p:grpSp>
        <p:nvGrpSpPr>
          <p:cNvPr id="100" name="Group 99">
            <a:extLst>
              <a:ext uri="{FF2B5EF4-FFF2-40B4-BE49-F238E27FC236}">
                <a16:creationId xmlns:a16="http://schemas.microsoft.com/office/drawing/2014/main" id="{30068ECB-8E03-4290-A4A0-7F5B06107152}"/>
              </a:ext>
              <a:ext uri="{C183D7F6-B498-43B3-948B-1728B52AA6E4}">
                <adec:decorative xmlns:adec="http://schemas.microsoft.com/office/drawing/2017/decorative" val="1"/>
              </a:ext>
            </a:extLst>
          </p:cNvPr>
          <p:cNvGrpSpPr/>
          <p:nvPr/>
        </p:nvGrpSpPr>
        <p:grpSpPr>
          <a:xfrm>
            <a:off x="4792695" y="4793913"/>
            <a:ext cx="222629" cy="223704"/>
            <a:chOff x="10151682" y="3345304"/>
            <a:chExt cx="2093032" cy="2103153"/>
          </a:xfrm>
        </p:grpSpPr>
        <p:grpSp>
          <p:nvGrpSpPr>
            <p:cNvPr id="101" name="Group 100">
              <a:extLst>
                <a:ext uri="{FF2B5EF4-FFF2-40B4-BE49-F238E27FC236}">
                  <a16:creationId xmlns:a16="http://schemas.microsoft.com/office/drawing/2014/main" id="{70309026-0200-4AE5-BA47-ED24CC66B9D0}"/>
                </a:ext>
              </a:extLst>
            </p:cNvPr>
            <p:cNvGrpSpPr/>
            <p:nvPr/>
          </p:nvGrpSpPr>
          <p:grpSpPr>
            <a:xfrm>
              <a:off x="10151682" y="3345304"/>
              <a:ext cx="2088687" cy="486657"/>
              <a:chOff x="10151682" y="3345304"/>
              <a:chExt cx="2088687" cy="486657"/>
            </a:xfrm>
          </p:grpSpPr>
          <p:sp>
            <p:nvSpPr>
              <p:cNvPr id="112" name="Rectangle: Rounded Corners 111">
                <a:extLst>
                  <a:ext uri="{FF2B5EF4-FFF2-40B4-BE49-F238E27FC236}">
                    <a16:creationId xmlns:a16="http://schemas.microsoft.com/office/drawing/2014/main" id="{21526E38-5DDD-4E92-ACF5-FCA841B938E5}"/>
                  </a:ext>
                </a:extLst>
              </p:cNvPr>
              <p:cNvSpPr/>
              <p:nvPr/>
            </p:nvSpPr>
            <p:spPr bwMode="auto">
              <a:xfrm>
                <a:off x="10151683" y="3345304"/>
                <a:ext cx="273161" cy="486657"/>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3" name="Rectangle: Rounded Corners 112">
                <a:extLst>
                  <a:ext uri="{FF2B5EF4-FFF2-40B4-BE49-F238E27FC236}">
                    <a16:creationId xmlns:a16="http://schemas.microsoft.com/office/drawing/2014/main" id="{24741A60-E17A-4A71-912E-1855C69AD7B8}"/>
                  </a:ext>
                </a:extLst>
              </p:cNvPr>
              <p:cNvSpPr/>
              <p:nvPr/>
            </p:nvSpPr>
            <p:spPr bwMode="auto">
              <a:xfrm rot="5400000">
                <a:off x="11059446" y="2437544"/>
                <a:ext cx="273160" cy="2088687"/>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4" name="Rectangle: Rounded Corners 113">
                <a:extLst>
                  <a:ext uri="{FF2B5EF4-FFF2-40B4-BE49-F238E27FC236}">
                    <a16:creationId xmlns:a16="http://schemas.microsoft.com/office/drawing/2014/main" id="{4CC56CD6-447F-4660-BBC1-C98F09F8E56D}"/>
                  </a:ext>
                </a:extLst>
              </p:cNvPr>
              <p:cNvSpPr/>
              <p:nvPr/>
            </p:nvSpPr>
            <p:spPr bwMode="auto">
              <a:xfrm>
                <a:off x="11967207" y="3345304"/>
                <a:ext cx="273161" cy="486657"/>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02" name="Rectangle: Rounded Corners 101">
              <a:extLst>
                <a:ext uri="{FF2B5EF4-FFF2-40B4-BE49-F238E27FC236}">
                  <a16:creationId xmlns:a16="http://schemas.microsoft.com/office/drawing/2014/main" id="{CA9F2D88-9600-43DE-BBF7-586775D35EF9}"/>
                </a:ext>
              </a:extLst>
            </p:cNvPr>
            <p:cNvSpPr/>
            <p:nvPr/>
          </p:nvSpPr>
          <p:spPr bwMode="auto">
            <a:xfrm rot="16200000">
              <a:off x="10626242" y="3795222"/>
              <a:ext cx="285967" cy="359444"/>
            </a:xfrm>
            <a:prstGeom prst="roundRect">
              <a:avLst/>
            </a:prstGeom>
            <a:solidFill>
              <a:srgbClr val="B8D43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3" name="Rectangle: Rounded Corners 102">
              <a:extLst>
                <a:ext uri="{FF2B5EF4-FFF2-40B4-BE49-F238E27FC236}">
                  <a16:creationId xmlns:a16="http://schemas.microsoft.com/office/drawing/2014/main" id="{4DAB88CB-47E2-461A-B7CF-9089B4E32C11}"/>
                </a:ext>
              </a:extLst>
            </p:cNvPr>
            <p:cNvSpPr/>
            <p:nvPr/>
          </p:nvSpPr>
          <p:spPr bwMode="auto">
            <a:xfrm rot="16200000">
              <a:off x="10626242" y="4650968"/>
              <a:ext cx="285967" cy="359444"/>
            </a:xfrm>
            <a:prstGeom prst="roundRect">
              <a:avLst/>
            </a:prstGeom>
            <a:solidFill>
              <a:srgbClr val="B8D43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4" name="Rectangle: Rounded Corners 103">
              <a:extLst>
                <a:ext uri="{FF2B5EF4-FFF2-40B4-BE49-F238E27FC236}">
                  <a16:creationId xmlns:a16="http://schemas.microsoft.com/office/drawing/2014/main" id="{F5D6D039-287D-43F6-B12F-D21DC08CEE06}"/>
                </a:ext>
              </a:extLst>
            </p:cNvPr>
            <p:cNvSpPr/>
            <p:nvPr/>
          </p:nvSpPr>
          <p:spPr bwMode="auto">
            <a:xfrm rot="16200000">
              <a:off x="10626242" y="4223095"/>
              <a:ext cx="285967" cy="359444"/>
            </a:xfrm>
            <a:prstGeom prst="roundRect">
              <a:avLst/>
            </a:prstGeom>
            <a:solidFill>
              <a:srgbClr val="B8D43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5" name="Rectangle: Rounded Corners 104">
              <a:extLst>
                <a:ext uri="{FF2B5EF4-FFF2-40B4-BE49-F238E27FC236}">
                  <a16:creationId xmlns:a16="http://schemas.microsoft.com/office/drawing/2014/main" id="{8E075A14-6034-4877-94B8-8BA2BA861CA4}"/>
                </a:ext>
              </a:extLst>
            </p:cNvPr>
            <p:cNvSpPr/>
            <p:nvPr/>
          </p:nvSpPr>
          <p:spPr bwMode="auto">
            <a:xfrm rot="16200000">
              <a:off x="11152155" y="4034885"/>
              <a:ext cx="285967" cy="359444"/>
            </a:xfrm>
            <a:prstGeom prst="roundRect">
              <a:avLst/>
            </a:prstGeom>
            <a:solidFill>
              <a:srgbClr val="B8D43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6" name="Rectangle: Rounded Corners 105">
              <a:extLst>
                <a:ext uri="{FF2B5EF4-FFF2-40B4-BE49-F238E27FC236}">
                  <a16:creationId xmlns:a16="http://schemas.microsoft.com/office/drawing/2014/main" id="{B72F5B44-FAC0-43EA-A6A0-1150637564A6}"/>
                </a:ext>
              </a:extLst>
            </p:cNvPr>
            <p:cNvSpPr/>
            <p:nvPr/>
          </p:nvSpPr>
          <p:spPr bwMode="auto">
            <a:xfrm rot="16200000">
              <a:off x="11152155" y="4462758"/>
              <a:ext cx="285967" cy="359444"/>
            </a:xfrm>
            <a:prstGeom prst="roundRect">
              <a:avLst/>
            </a:prstGeom>
            <a:solidFill>
              <a:srgbClr val="B8D43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7" name="Rectangle: Rounded Corners 106">
              <a:extLst>
                <a:ext uri="{FF2B5EF4-FFF2-40B4-BE49-F238E27FC236}">
                  <a16:creationId xmlns:a16="http://schemas.microsoft.com/office/drawing/2014/main" id="{73A58DB5-ADD7-4534-8D19-A5BDC91F9EB9}"/>
                </a:ext>
              </a:extLst>
            </p:cNvPr>
            <p:cNvSpPr/>
            <p:nvPr/>
          </p:nvSpPr>
          <p:spPr bwMode="auto">
            <a:xfrm rot="16200000">
              <a:off x="11646127" y="4238896"/>
              <a:ext cx="285967" cy="359444"/>
            </a:xfrm>
            <a:prstGeom prst="roundRect">
              <a:avLst/>
            </a:prstGeom>
            <a:solidFill>
              <a:srgbClr val="B8D43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8" name="Group 107">
              <a:extLst>
                <a:ext uri="{FF2B5EF4-FFF2-40B4-BE49-F238E27FC236}">
                  <a16:creationId xmlns:a16="http://schemas.microsoft.com/office/drawing/2014/main" id="{7E6F77F4-D7BC-4777-ACFC-7E5C4F2F1464}"/>
                </a:ext>
              </a:extLst>
            </p:cNvPr>
            <p:cNvGrpSpPr/>
            <p:nvPr/>
          </p:nvGrpSpPr>
          <p:grpSpPr>
            <a:xfrm rot="10800000">
              <a:off x="10156029" y="4961800"/>
              <a:ext cx="2088685" cy="486657"/>
              <a:chOff x="9792233" y="4614073"/>
              <a:chExt cx="2088685" cy="486657"/>
            </a:xfrm>
          </p:grpSpPr>
          <p:sp>
            <p:nvSpPr>
              <p:cNvPr id="109" name="Rectangle: Rounded Corners 108">
                <a:extLst>
                  <a:ext uri="{FF2B5EF4-FFF2-40B4-BE49-F238E27FC236}">
                    <a16:creationId xmlns:a16="http://schemas.microsoft.com/office/drawing/2014/main" id="{03F21115-695D-4CAB-A97C-46C28C96E813}"/>
                  </a:ext>
                </a:extLst>
              </p:cNvPr>
              <p:cNvSpPr/>
              <p:nvPr/>
            </p:nvSpPr>
            <p:spPr bwMode="auto">
              <a:xfrm>
                <a:off x="9792233" y="4614073"/>
                <a:ext cx="273161" cy="486657"/>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0" name="Rectangle: Rounded Corners 109">
                <a:extLst>
                  <a:ext uri="{FF2B5EF4-FFF2-40B4-BE49-F238E27FC236}">
                    <a16:creationId xmlns:a16="http://schemas.microsoft.com/office/drawing/2014/main" id="{E80F79F0-1FD5-4144-A93A-0966B7DF85C3}"/>
                  </a:ext>
                </a:extLst>
              </p:cNvPr>
              <p:cNvSpPr/>
              <p:nvPr/>
            </p:nvSpPr>
            <p:spPr bwMode="auto">
              <a:xfrm rot="5400000">
                <a:off x="10699995" y="3706313"/>
                <a:ext cx="273161" cy="2088684"/>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1" name="Rectangle: Rounded Corners 110">
                <a:extLst>
                  <a:ext uri="{FF2B5EF4-FFF2-40B4-BE49-F238E27FC236}">
                    <a16:creationId xmlns:a16="http://schemas.microsoft.com/office/drawing/2014/main" id="{D27383BD-6D24-48CB-9B98-949E8AF58866}"/>
                  </a:ext>
                </a:extLst>
              </p:cNvPr>
              <p:cNvSpPr/>
              <p:nvPr/>
            </p:nvSpPr>
            <p:spPr bwMode="auto">
              <a:xfrm>
                <a:off x="11607757" y="4614073"/>
                <a:ext cx="273161" cy="486657"/>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pic>
        <p:nvPicPr>
          <p:cNvPr id="6" name="Picture 2">
            <a:extLst>
              <a:ext uri="{FF2B5EF4-FFF2-40B4-BE49-F238E27FC236}">
                <a16:creationId xmlns:a16="http://schemas.microsoft.com/office/drawing/2014/main" id="{23A25FC5-73C6-4579-B56E-17FD4EED9830}"/>
              </a:ext>
              <a:ext uri="{C183D7F6-B498-43B3-948B-1728B52AA6E4}">
                <adec:decorative xmlns:adec="http://schemas.microsoft.com/office/drawing/2017/decorative" val="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80380" y="4763426"/>
            <a:ext cx="284678" cy="284678"/>
          </a:xfrm>
          <a:prstGeom prst="rect">
            <a:avLst/>
          </a:prstGeom>
          <a:noFill/>
          <a:extLst>
            <a:ext uri="{909E8E84-426E-40DD-AFC4-6F175D3DCCD1}">
              <a14:hiddenFill xmlns:a14="http://schemas.microsoft.com/office/drawing/2010/main">
                <a:solidFill>
                  <a:srgbClr val="FFFFFF"/>
                </a:solidFill>
              </a14:hiddenFill>
            </a:ext>
          </a:extLst>
        </p:spPr>
      </p:pic>
      <p:pic>
        <p:nvPicPr>
          <p:cNvPr id="98" name="Picture 97">
            <a:extLst>
              <a:ext uri="{FF2B5EF4-FFF2-40B4-BE49-F238E27FC236}">
                <a16:creationId xmlns:a16="http://schemas.microsoft.com/office/drawing/2014/main" id="{846D9AC2-C4E1-408F-83E5-CC707FBFA846}"/>
              </a:ext>
              <a:ext uri="{C183D7F6-B498-43B3-948B-1728B52AA6E4}">
                <adec:decorative xmlns:adec="http://schemas.microsoft.com/office/drawing/2017/decorative" val="1"/>
              </a:ext>
            </a:extLst>
          </p:cNvPr>
          <p:cNvPicPr>
            <a:picLocks noChangeAspect="1"/>
          </p:cNvPicPr>
          <p:nvPr/>
        </p:nvPicPr>
        <p:blipFill>
          <a:blip r:embed="rId7"/>
          <a:stretch>
            <a:fillRect/>
          </a:stretch>
        </p:blipFill>
        <p:spPr>
          <a:xfrm>
            <a:off x="3701815" y="4755759"/>
            <a:ext cx="235341" cy="300012"/>
          </a:xfrm>
          <a:prstGeom prst="rect">
            <a:avLst/>
          </a:prstGeom>
        </p:spPr>
      </p:pic>
      <p:grpSp>
        <p:nvGrpSpPr>
          <p:cNvPr id="66" name="Synaptic conection">
            <a:extLst>
              <a:ext uri="{FF2B5EF4-FFF2-40B4-BE49-F238E27FC236}">
                <a16:creationId xmlns:a16="http://schemas.microsoft.com/office/drawing/2014/main" id="{A69B8528-CEEA-42D1-9725-D562283E0DA3}"/>
              </a:ext>
              <a:ext uri="{C183D7F6-B498-43B3-948B-1728B52AA6E4}">
                <adec:decorative xmlns:adec="http://schemas.microsoft.com/office/drawing/2017/decorative" val="1"/>
              </a:ext>
            </a:extLst>
          </p:cNvPr>
          <p:cNvGrpSpPr>
            <a:grpSpLocks noChangeAspect="1"/>
          </p:cNvGrpSpPr>
          <p:nvPr/>
        </p:nvGrpSpPr>
        <p:grpSpPr bwMode="auto">
          <a:xfrm>
            <a:off x="5967935" y="4664465"/>
            <a:ext cx="642440" cy="177225"/>
            <a:chOff x="1114" y="3500"/>
            <a:chExt cx="2610" cy="720"/>
          </a:xfrm>
        </p:grpSpPr>
        <p:sp>
          <p:nvSpPr>
            <p:cNvPr id="67" name="Oval 5">
              <a:extLst>
                <a:ext uri="{FF2B5EF4-FFF2-40B4-BE49-F238E27FC236}">
                  <a16:creationId xmlns:a16="http://schemas.microsoft.com/office/drawing/2014/main" id="{51597F3C-C6D6-4C36-89F4-61275377E4CB}"/>
                </a:ext>
              </a:extLst>
            </p:cNvPr>
            <p:cNvSpPr>
              <a:spLocks noChangeArrowheads="1"/>
            </p:cNvSpPr>
            <p:nvPr/>
          </p:nvSpPr>
          <p:spPr bwMode="auto">
            <a:xfrm>
              <a:off x="2393" y="3739"/>
              <a:ext cx="240" cy="241"/>
            </a:xfrm>
            <a:prstGeom prst="ellipse">
              <a:avLst/>
            </a:prstGeom>
            <a:gradFill flip="none" rotWithShape="1">
              <a:gsLst>
                <a:gs pos="2917">
                  <a:schemeClr val="accent1"/>
                </a:gs>
                <a:gs pos="100000">
                  <a:schemeClr val="accent2"/>
                </a:gs>
              </a:gsLst>
              <a:lin ang="18900000" scaled="1"/>
              <a:tileRect/>
            </a:gradFill>
            <a:ln w="3175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9" name="Freeform 6">
              <a:extLst>
                <a:ext uri="{FF2B5EF4-FFF2-40B4-BE49-F238E27FC236}">
                  <a16:creationId xmlns:a16="http://schemas.microsoft.com/office/drawing/2014/main" id="{9202B988-1696-48F6-978D-28A5E90B948F}"/>
                </a:ext>
              </a:extLst>
            </p:cNvPr>
            <p:cNvSpPr>
              <a:spLocks/>
            </p:cNvSpPr>
            <p:nvPr/>
          </p:nvSpPr>
          <p:spPr bwMode="auto">
            <a:xfrm>
              <a:off x="2331" y="3500"/>
              <a:ext cx="542" cy="720"/>
            </a:xfrm>
            <a:custGeom>
              <a:avLst/>
              <a:gdLst>
                <a:gd name="T0" fmla="*/ 2 w 690"/>
                <a:gd name="T1" fmla="*/ 62 h 916"/>
                <a:gd name="T2" fmla="*/ 232 w 690"/>
                <a:gd name="T3" fmla="*/ 0 h 916"/>
                <a:gd name="T4" fmla="*/ 690 w 690"/>
                <a:gd name="T5" fmla="*/ 458 h 916"/>
                <a:gd name="T6" fmla="*/ 232 w 690"/>
                <a:gd name="T7" fmla="*/ 916 h 916"/>
                <a:gd name="T8" fmla="*/ 0 w 690"/>
                <a:gd name="T9" fmla="*/ 853 h 916"/>
              </a:gdLst>
              <a:ahLst/>
              <a:cxnLst>
                <a:cxn ang="0">
                  <a:pos x="T0" y="T1"/>
                </a:cxn>
                <a:cxn ang="0">
                  <a:pos x="T2" y="T3"/>
                </a:cxn>
                <a:cxn ang="0">
                  <a:pos x="T4" y="T5"/>
                </a:cxn>
                <a:cxn ang="0">
                  <a:pos x="T6" y="T7"/>
                </a:cxn>
                <a:cxn ang="0">
                  <a:pos x="T8" y="T9"/>
                </a:cxn>
              </a:cxnLst>
              <a:rect l="0" t="0" r="r" b="b"/>
              <a:pathLst>
                <a:path w="690" h="916">
                  <a:moveTo>
                    <a:pt x="2" y="62"/>
                  </a:moveTo>
                  <a:cubicBezTo>
                    <a:pt x="70" y="23"/>
                    <a:pt x="148" y="0"/>
                    <a:pt x="232" y="0"/>
                  </a:cubicBezTo>
                  <a:cubicBezTo>
                    <a:pt x="485" y="0"/>
                    <a:pt x="690" y="205"/>
                    <a:pt x="690" y="458"/>
                  </a:cubicBezTo>
                  <a:cubicBezTo>
                    <a:pt x="690" y="711"/>
                    <a:pt x="485" y="916"/>
                    <a:pt x="232" y="916"/>
                  </a:cubicBezTo>
                  <a:cubicBezTo>
                    <a:pt x="147" y="916"/>
                    <a:pt x="68" y="893"/>
                    <a:pt x="0" y="853"/>
                  </a:cubicBezTo>
                </a:path>
              </a:pathLst>
            </a:custGeom>
            <a:noFill/>
            <a:ln w="317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1" name="Line 8">
              <a:extLst>
                <a:ext uri="{FF2B5EF4-FFF2-40B4-BE49-F238E27FC236}">
                  <a16:creationId xmlns:a16="http://schemas.microsoft.com/office/drawing/2014/main" id="{76E48F71-1CF9-429F-9299-72224953691F}"/>
                </a:ext>
              </a:extLst>
            </p:cNvPr>
            <p:cNvSpPr>
              <a:spLocks noChangeShapeType="1"/>
            </p:cNvSpPr>
            <p:nvPr/>
          </p:nvSpPr>
          <p:spPr bwMode="auto">
            <a:xfrm>
              <a:off x="2873" y="3860"/>
              <a:ext cx="851" cy="0"/>
            </a:xfrm>
            <a:prstGeom prst="line">
              <a:avLst/>
            </a:prstGeom>
            <a:noFill/>
            <a:ln w="31750" cap="flat">
              <a:gradFill flip="none" rotWithShape="1">
                <a:gsLst>
                  <a:gs pos="0">
                    <a:schemeClr val="accent1"/>
                  </a:gs>
                  <a:gs pos="50000">
                    <a:srgbClr val="0078D4"/>
                  </a:gs>
                  <a:gs pos="97000">
                    <a:schemeClr val="accent1">
                      <a:alpha val="0"/>
                    </a:schemeClr>
                  </a:gs>
                </a:gsLst>
                <a:lin ang="0" scaled="1"/>
                <a:tileRect/>
              </a:gra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3" name="Line 8">
              <a:extLst>
                <a:ext uri="{FF2B5EF4-FFF2-40B4-BE49-F238E27FC236}">
                  <a16:creationId xmlns:a16="http://schemas.microsoft.com/office/drawing/2014/main" id="{A0D58434-EC54-4450-ABAD-F27E2F72F0A8}"/>
                </a:ext>
              </a:extLst>
            </p:cNvPr>
            <p:cNvSpPr>
              <a:spLocks noChangeShapeType="1"/>
            </p:cNvSpPr>
            <p:nvPr/>
          </p:nvSpPr>
          <p:spPr bwMode="auto">
            <a:xfrm>
              <a:off x="1114" y="3860"/>
              <a:ext cx="1281" cy="0"/>
            </a:xfrm>
            <a:prstGeom prst="line">
              <a:avLst/>
            </a:prstGeom>
            <a:noFill/>
            <a:ln w="31750" cap="flat">
              <a:gradFill flip="none" rotWithShape="1">
                <a:gsLst>
                  <a:gs pos="0">
                    <a:schemeClr val="accent1"/>
                  </a:gs>
                  <a:gs pos="53000">
                    <a:srgbClr val="0078D4"/>
                  </a:gs>
                  <a:gs pos="99000">
                    <a:schemeClr val="accent1">
                      <a:alpha val="0"/>
                    </a:schemeClr>
                  </a:gs>
                </a:gsLst>
                <a:lin ang="10800000" scaled="1"/>
                <a:tileRect/>
              </a:gra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pic>
        <p:nvPicPr>
          <p:cNvPr id="5122" name="Picture 2">
            <a:extLst>
              <a:ext uri="{FF2B5EF4-FFF2-40B4-BE49-F238E27FC236}">
                <a16:creationId xmlns:a16="http://schemas.microsoft.com/office/drawing/2014/main" id="{2DBE03EB-2D23-43B7-A851-E940254E6B3E}"/>
              </a:ext>
              <a:ext uri="{C183D7F6-B498-43B3-948B-1728B52AA6E4}">
                <adec:decorative xmlns:adec="http://schemas.microsoft.com/office/drawing/2017/decorative" val="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81962" y="5237305"/>
            <a:ext cx="403749" cy="211968"/>
          </a:xfrm>
          <a:prstGeom prst="rect">
            <a:avLst/>
          </a:prstGeom>
          <a:noFill/>
          <a:extLst>
            <a:ext uri="{909E8E84-426E-40DD-AFC4-6F175D3DCCD1}">
              <a14:hiddenFill xmlns:a14="http://schemas.microsoft.com/office/drawing/2010/main">
                <a:solidFill>
                  <a:srgbClr val="FFFFFF"/>
                </a:solidFill>
              </a14:hiddenFill>
            </a:ext>
          </a:extLst>
        </p:spPr>
      </p:pic>
      <p:pic>
        <p:nvPicPr>
          <p:cNvPr id="2" name="Graphic 1">
            <a:extLst>
              <a:ext uri="{FF2B5EF4-FFF2-40B4-BE49-F238E27FC236}">
                <a16:creationId xmlns:a16="http://schemas.microsoft.com/office/drawing/2014/main" id="{C7FA82A9-323C-458A-8BCE-65653AC2D0A5}"/>
              </a:ext>
              <a:ext uri="{C183D7F6-B498-43B3-948B-1728B52AA6E4}">
                <adec:decorative xmlns:adec="http://schemas.microsoft.com/office/drawing/2017/decorative" val="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690928" y="5190174"/>
            <a:ext cx="293904" cy="306230"/>
          </a:xfrm>
          <a:prstGeom prst="rect">
            <a:avLst/>
          </a:prstGeom>
          <a:effectLst/>
        </p:spPr>
      </p:pic>
      <p:sp>
        <p:nvSpPr>
          <p:cNvPr id="124" name="Rectangle 123">
            <a:extLst>
              <a:ext uri="{FF2B5EF4-FFF2-40B4-BE49-F238E27FC236}">
                <a16:creationId xmlns:a16="http://schemas.microsoft.com/office/drawing/2014/main" id="{AA8AB90C-66F6-4534-BC86-8FBD08FFF73C}"/>
              </a:ext>
              <a:ext uri="{C183D7F6-B498-43B3-948B-1728B52AA6E4}">
                <adec:decorative xmlns:adec="http://schemas.microsoft.com/office/drawing/2017/decorative" val="1"/>
              </a:ext>
            </a:extLst>
          </p:cNvPr>
          <p:cNvSpPr/>
          <p:nvPr/>
        </p:nvSpPr>
        <p:spPr bwMode="auto">
          <a:xfrm>
            <a:off x="2520465" y="2840614"/>
            <a:ext cx="702072" cy="432159"/>
          </a:xfrm>
          <a:prstGeom prst="rect">
            <a:avLst/>
          </a:prstGeom>
          <a:solidFill>
            <a:schemeClr val="tx2">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Integration</a:t>
            </a:r>
          </a:p>
        </p:txBody>
      </p:sp>
      <p:sp>
        <p:nvSpPr>
          <p:cNvPr id="125" name="Rectangle 124">
            <a:extLst>
              <a:ext uri="{FF2B5EF4-FFF2-40B4-BE49-F238E27FC236}">
                <a16:creationId xmlns:a16="http://schemas.microsoft.com/office/drawing/2014/main" id="{0FF2B02F-B684-4A6C-B5B2-B79F97A17941}"/>
              </a:ext>
              <a:ext uri="{C183D7F6-B498-43B3-948B-1728B52AA6E4}">
                <adec:decorative xmlns:adec="http://schemas.microsoft.com/office/drawing/2017/decorative" val="1"/>
              </a:ext>
            </a:extLst>
          </p:cNvPr>
          <p:cNvSpPr/>
          <p:nvPr/>
        </p:nvSpPr>
        <p:spPr bwMode="auto">
          <a:xfrm>
            <a:off x="4025873" y="2840614"/>
            <a:ext cx="702072" cy="432159"/>
          </a:xfrm>
          <a:prstGeom prst="rect">
            <a:avLst/>
          </a:prstGeom>
          <a:solidFill>
            <a:schemeClr val="tx2">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Management</a:t>
            </a:r>
          </a:p>
        </p:txBody>
      </p:sp>
      <p:sp>
        <p:nvSpPr>
          <p:cNvPr id="126" name="Rectangle 125">
            <a:extLst>
              <a:ext uri="{FF2B5EF4-FFF2-40B4-BE49-F238E27FC236}">
                <a16:creationId xmlns:a16="http://schemas.microsoft.com/office/drawing/2014/main" id="{9034521B-D5DA-445A-B31C-11C71D1A1C7A}"/>
              </a:ext>
              <a:ext uri="{C183D7F6-B498-43B3-948B-1728B52AA6E4}">
                <adec:decorative xmlns:adec="http://schemas.microsoft.com/office/drawing/2017/decorative" val="1"/>
              </a:ext>
            </a:extLst>
          </p:cNvPr>
          <p:cNvSpPr/>
          <p:nvPr/>
        </p:nvSpPr>
        <p:spPr bwMode="auto">
          <a:xfrm>
            <a:off x="4776429" y="2840614"/>
            <a:ext cx="702072" cy="432159"/>
          </a:xfrm>
          <a:prstGeom prst="rect">
            <a:avLst/>
          </a:prstGeom>
          <a:solidFill>
            <a:schemeClr val="tx2">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Monitoring</a:t>
            </a:r>
          </a:p>
        </p:txBody>
      </p:sp>
      <p:sp>
        <p:nvSpPr>
          <p:cNvPr id="127" name="Rectangle 126">
            <a:extLst>
              <a:ext uri="{FF2B5EF4-FFF2-40B4-BE49-F238E27FC236}">
                <a16:creationId xmlns:a16="http://schemas.microsoft.com/office/drawing/2014/main" id="{02938BEC-F40A-454A-BFF6-6FC560AF2F21}"/>
              </a:ext>
              <a:ext uri="{C183D7F6-B498-43B3-948B-1728B52AA6E4}">
                <adec:decorative xmlns:adec="http://schemas.microsoft.com/office/drawing/2017/decorative" val="1"/>
              </a:ext>
            </a:extLst>
          </p:cNvPr>
          <p:cNvSpPr/>
          <p:nvPr/>
        </p:nvSpPr>
        <p:spPr bwMode="auto">
          <a:xfrm>
            <a:off x="5526984" y="2840614"/>
            <a:ext cx="702072" cy="432159"/>
          </a:xfrm>
          <a:prstGeom prst="rect">
            <a:avLst/>
          </a:prstGeom>
          <a:solidFill>
            <a:schemeClr val="tx2">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Security</a:t>
            </a:r>
          </a:p>
        </p:txBody>
      </p:sp>
      <p:sp>
        <p:nvSpPr>
          <p:cNvPr id="128" name="Rectangle 127">
            <a:extLst>
              <a:ext uri="{FF2B5EF4-FFF2-40B4-BE49-F238E27FC236}">
                <a16:creationId xmlns:a16="http://schemas.microsoft.com/office/drawing/2014/main" id="{E11DD1A2-6D38-4C74-96B8-BA6F58DF86DE}"/>
              </a:ext>
              <a:ext uri="{C183D7F6-B498-43B3-948B-1728B52AA6E4}">
                <adec:decorative xmlns:adec="http://schemas.microsoft.com/office/drawing/2017/decorative" val="1"/>
              </a:ext>
            </a:extLst>
          </p:cNvPr>
          <p:cNvSpPr/>
          <p:nvPr/>
        </p:nvSpPr>
        <p:spPr bwMode="auto">
          <a:xfrm>
            <a:off x="6277538" y="2840614"/>
            <a:ext cx="702072" cy="432159"/>
          </a:xfrm>
          <a:prstGeom prst="rect">
            <a:avLst/>
          </a:prstGeom>
          <a:solidFill>
            <a:schemeClr val="tx2">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DevOps</a:t>
            </a:r>
          </a:p>
        </p:txBody>
      </p:sp>
      <p:sp>
        <p:nvSpPr>
          <p:cNvPr id="10" name="Rectangle 9">
            <a:extLst>
              <a:ext uri="{FF2B5EF4-FFF2-40B4-BE49-F238E27FC236}">
                <a16:creationId xmlns:a16="http://schemas.microsoft.com/office/drawing/2014/main" id="{647B6B28-9E42-4CE8-9E9D-3A2E7E5531EB}"/>
              </a:ext>
              <a:ext uri="{C183D7F6-B498-43B3-948B-1728B52AA6E4}">
                <adec:decorative xmlns:adec="http://schemas.microsoft.com/office/drawing/2017/decorative" val="1"/>
              </a:ext>
            </a:extLst>
          </p:cNvPr>
          <p:cNvSpPr/>
          <p:nvPr/>
        </p:nvSpPr>
        <p:spPr bwMode="auto">
          <a:xfrm>
            <a:off x="3271021" y="2840614"/>
            <a:ext cx="706518" cy="432159"/>
          </a:xfrm>
          <a:prstGeom prst="rect">
            <a:avLst/>
          </a:prstGeom>
          <a:solidFill>
            <a:schemeClr val="tx2">
              <a:lumMod val="25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Database Templates</a:t>
            </a:r>
          </a:p>
        </p:txBody>
      </p:sp>
      <p:grpSp>
        <p:nvGrpSpPr>
          <p:cNvPr id="75" name="Group 74">
            <a:extLst>
              <a:ext uri="{FF2B5EF4-FFF2-40B4-BE49-F238E27FC236}">
                <a16:creationId xmlns:a16="http://schemas.microsoft.com/office/drawing/2014/main" id="{B33FB6D1-F149-40D2-ADF9-DC7D15B9657C}"/>
              </a:ext>
              <a:ext uri="{C183D7F6-B498-43B3-948B-1728B52AA6E4}">
                <adec:decorative xmlns:adec="http://schemas.microsoft.com/office/drawing/2017/decorative" val="1"/>
              </a:ext>
            </a:extLst>
          </p:cNvPr>
          <p:cNvGrpSpPr/>
          <p:nvPr/>
        </p:nvGrpSpPr>
        <p:grpSpPr>
          <a:xfrm>
            <a:off x="4414167" y="1207702"/>
            <a:ext cx="689747" cy="689747"/>
            <a:chOff x="8217876" y="319025"/>
            <a:chExt cx="1055077" cy="1055077"/>
          </a:xfrm>
        </p:grpSpPr>
        <p:sp>
          <p:nvSpPr>
            <p:cNvPr id="76" name="Oval 75">
              <a:extLst>
                <a:ext uri="{FF2B5EF4-FFF2-40B4-BE49-F238E27FC236}">
                  <a16:creationId xmlns:a16="http://schemas.microsoft.com/office/drawing/2014/main" id="{E294EFD1-8694-410A-8ECD-16F3B9E0D9AF}"/>
                </a:ext>
              </a:extLst>
            </p:cNvPr>
            <p:cNvSpPr/>
            <p:nvPr/>
          </p:nvSpPr>
          <p:spPr bwMode="auto">
            <a:xfrm>
              <a:off x="8217876" y="319025"/>
              <a:ext cx="1055077" cy="1055077"/>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7" name="Graphic 76">
              <a:extLst>
                <a:ext uri="{FF2B5EF4-FFF2-40B4-BE49-F238E27FC236}">
                  <a16:creationId xmlns:a16="http://schemas.microsoft.com/office/drawing/2014/main" id="{9039BFA8-A1A3-463E-9207-453F4B51895C}"/>
                </a:ext>
                <a:ext uri="{C183D7F6-B498-43B3-948B-1728B52AA6E4}">
                  <adec:decorative xmlns:adec="http://schemas.microsoft.com/office/drawing/2017/decorative" val="1"/>
                </a:ext>
              </a:extLst>
            </p:cNvPr>
            <p:cNvPicPr>
              <a:picLocks noChangeAspect="1"/>
            </p:cNvPicPr>
            <p:nvPr/>
          </p:nvPicPr>
          <p:blipFill>
            <a:blip r:embed="rId11">
              <a:extLst>
                <a:ext uri="{28A0092B-C50C-407E-A947-70E740481C1C}">
                  <a14:useLocalDpi xmlns:a14="http://schemas.microsoft.com/office/drawing/2010/main"/>
                </a:ext>
                <a:ext uri="{96DAC541-7B7A-43D3-8B79-37D633B846F1}">
                  <asvg:svgBlip xmlns:asvg="http://schemas.microsoft.com/office/drawing/2016/SVG/main" r:embed="rId12"/>
                </a:ext>
              </a:extLst>
            </a:blip>
            <a:srcRect/>
            <a:stretch/>
          </p:blipFill>
          <p:spPr>
            <a:xfrm>
              <a:off x="8376137" y="457199"/>
              <a:ext cx="738554" cy="738554"/>
            </a:xfrm>
            <a:prstGeom prst="rect">
              <a:avLst/>
            </a:prstGeom>
            <a:effectLst>
              <a:outerShdw blurRad="50800" dist="101600" dir="5400000" algn="t" rotWithShape="0">
                <a:prstClr val="black">
                  <a:alpha val="31000"/>
                </a:prstClr>
              </a:outerShdw>
            </a:effectLst>
          </p:spPr>
        </p:pic>
      </p:grpSp>
      <p:sp>
        <p:nvSpPr>
          <p:cNvPr id="78" name="Title 14">
            <a:extLst>
              <a:ext uri="{FF2B5EF4-FFF2-40B4-BE49-F238E27FC236}">
                <a16:creationId xmlns:a16="http://schemas.microsoft.com/office/drawing/2014/main" id="{D6DCA5DC-9EF5-44F4-8E08-9C8F446D7C6D}"/>
              </a:ext>
              <a:ext uri="{C183D7F6-B498-43B3-948B-1728B52AA6E4}">
                <adec:decorative xmlns:adec="http://schemas.microsoft.com/office/drawing/2017/decorative" val="1"/>
              </a:ext>
            </a:extLst>
          </p:cNvPr>
          <p:cNvSpPr txBox="1">
            <a:spLocks/>
          </p:cNvSpPr>
          <p:nvPr/>
        </p:nvSpPr>
        <p:spPr>
          <a:xfrm>
            <a:off x="160443" y="212623"/>
            <a:ext cx="5223606" cy="492443"/>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ctr"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ts val="1200"/>
              </a:spcBef>
              <a:spcAft>
                <a:spcPts val="0"/>
              </a:spcAft>
              <a:buClrTx/>
              <a:buSzTx/>
              <a:buFontTx/>
              <a:buNone/>
              <a:tabLst/>
              <a:defRPr/>
            </a:pPr>
            <a:r>
              <a:rPr kumimoji="0" lang="en-US" sz="3200" b="0" i="0" u="none" strike="noStrike" kern="1200" cap="none" spc="0" normalizeH="0" baseline="0" noProof="0" dirty="0">
                <a:ln>
                  <a:noFill/>
                </a:ln>
                <a:solidFill>
                  <a:srgbClr val="FFFFFF"/>
                </a:solidFill>
                <a:effectLst/>
                <a:uLnTx/>
                <a:uFillTx/>
              </a:rPr>
              <a:t>Azure Synapse Analytics</a:t>
            </a:r>
          </a:p>
        </p:txBody>
      </p:sp>
      <p:sp>
        <p:nvSpPr>
          <p:cNvPr id="79" name="Title 14">
            <a:extLst>
              <a:ext uri="{FF2B5EF4-FFF2-40B4-BE49-F238E27FC236}">
                <a16:creationId xmlns:a16="http://schemas.microsoft.com/office/drawing/2014/main" id="{6A9E8B07-3563-45E9-B147-EC94C3BE1737}"/>
              </a:ext>
              <a:ext uri="{C183D7F6-B498-43B3-948B-1728B52AA6E4}">
                <adec:decorative xmlns:adec="http://schemas.microsoft.com/office/drawing/2017/decorative" val="1"/>
              </a:ext>
            </a:extLst>
          </p:cNvPr>
          <p:cNvSpPr txBox="1">
            <a:spLocks/>
          </p:cNvSpPr>
          <p:nvPr/>
        </p:nvSpPr>
        <p:spPr>
          <a:xfrm>
            <a:off x="4757026" y="348790"/>
            <a:ext cx="6794508" cy="276999"/>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ts val="1200"/>
              </a:spcBef>
              <a:spcAft>
                <a:spcPts val="0"/>
              </a:spcAft>
              <a:buClrTx/>
              <a:buSzTx/>
              <a:buFontTx/>
              <a:buNone/>
              <a:tabLst/>
              <a:defRPr/>
            </a:pPr>
            <a:r>
              <a:rPr kumimoji="0" lang="en-US" sz="1800" b="0" i="1" u="none" strike="noStrike" kern="1200" cap="none" spc="0" normalizeH="0" baseline="0" noProof="0" dirty="0">
                <a:ln>
                  <a:noFill/>
                </a:ln>
                <a:solidFill>
                  <a:srgbClr val="50E6FF"/>
                </a:solidFill>
                <a:effectLst/>
                <a:uLnTx/>
                <a:uFillTx/>
                <a:latin typeface="Segoe UI Semibold"/>
                <a:ea typeface="+mn-ea"/>
                <a:cs typeface="Segoe UI" panose="020B0502040204020203" pitchFamily="34" charset="0"/>
              </a:rPr>
              <a:t>cloud-native analytics platform</a:t>
            </a:r>
          </a:p>
        </p:txBody>
      </p:sp>
      <p:sp>
        <p:nvSpPr>
          <p:cNvPr id="12" name="Rectangle 11">
            <a:extLst>
              <a:ext uri="{FF2B5EF4-FFF2-40B4-BE49-F238E27FC236}">
                <a16:creationId xmlns:a16="http://schemas.microsoft.com/office/drawing/2014/main" id="{F083430B-87AC-4952-9CCC-83E07D24A7D6}"/>
              </a:ext>
              <a:ext uri="{C183D7F6-B498-43B3-948B-1728B52AA6E4}">
                <adec:decorative xmlns:adec="http://schemas.microsoft.com/office/drawing/2017/decorative" val="1"/>
              </a:ext>
            </a:extLst>
          </p:cNvPr>
          <p:cNvSpPr/>
          <p:nvPr/>
        </p:nvSpPr>
        <p:spPr>
          <a:xfrm>
            <a:off x="106585" y="2331566"/>
            <a:ext cx="1169545" cy="257443"/>
          </a:xfrm>
          <a:prstGeom prst="rect">
            <a:avLst/>
          </a:prstGeom>
        </p:spPr>
        <p:txBody>
          <a:bodyPr wrap="square" lIns="91440" anchor="t">
            <a:spAutoFit/>
          </a:bodyPr>
          <a:lstStyle/>
          <a:p>
            <a:pPr marL="0" marR="0" lvl="0" indent="0" algn="ctr" defTabSz="914344" rtl="0" eaLnBrk="1" fontAlgn="auto" latinLnBrk="0" hangingPunct="1">
              <a:lnSpc>
                <a:spcPts val="1400"/>
              </a:lnSpc>
              <a:spcBef>
                <a:spcPts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Semibold"/>
                <a:ea typeface="Calibri" panose="020F0502020204030204" pitchFamily="34" charset="0"/>
                <a:cs typeface="+mn-cs"/>
              </a:rPr>
              <a:t>On-prem data</a:t>
            </a:r>
          </a:p>
        </p:txBody>
      </p:sp>
      <p:pic>
        <p:nvPicPr>
          <p:cNvPr id="13" name="Graphic 12">
            <a:extLst>
              <a:ext uri="{FF2B5EF4-FFF2-40B4-BE49-F238E27FC236}">
                <a16:creationId xmlns:a16="http://schemas.microsoft.com/office/drawing/2014/main" id="{35F46D92-2145-42D1-938B-34DDD3DF5494}"/>
              </a:ext>
              <a:ext uri="{C183D7F6-B498-43B3-948B-1728B52AA6E4}">
                <adec:decorative xmlns:adec="http://schemas.microsoft.com/office/drawing/2017/decorative" val="1"/>
              </a:ext>
            </a:extLst>
          </p:cNvPr>
          <p:cNvPicPr>
            <a:picLocks noChangeAspect="1"/>
          </p:cNvPicPr>
          <p:nvPr/>
        </p:nvPicPr>
        <p:blipFill>
          <a:blip r:embed="rId13">
            <a:extLst>
              <a:ext uri="{96DAC541-7B7A-43D3-8B79-37D633B846F1}">
                <asvg:svgBlip xmlns:asvg="http://schemas.microsoft.com/office/drawing/2016/SVG/main" r:embed="rId14"/>
              </a:ext>
            </a:extLst>
          </a:blip>
          <a:srcRect/>
          <a:stretch/>
        </p:blipFill>
        <p:spPr>
          <a:xfrm>
            <a:off x="523980" y="1906344"/>
            <a:ext cx="350474" cy="350474"/>
          </a:xfrm>
          <a:prstGeom prst="rect">
            <a:avLst/>
          </a:prstGeom>
        </p:spPr>
      </p:pic>
      <p:sp>
        <p:nvSpPr>
          <p:cNvPr id="15" name="Rectangle 14">
            <a:extLst>
              <a:ext uri="{FF2B5EF4-FFF2-40B4-BE49-F238E27FC236}">
                <a16:creationId xmlns:a16="http://schemas.microsoft.com/office/drawing/2014/main" id="{760A787A-A536-46AA-B257-376D337CB36A}"/>
              </a:ext>
              <a:ext uri="{C183D7F6-B498-43B3-948B-1728B52AA6E4}">
                <adec:decorative xmlns:adec="http://schemas.microsoft.com/office/drawing/2017/decorative" val="1"/>
              </a:ext>
            </a:extLst>
          </p:cNvPr>
          <p:cNvSpPr/>
          <p:nvPr/>
        </p:nvSpPr>
        <p:spPr>
          <a:xfrm>
            <a:off x="106585" y="3107445"/>
            <a:ext cx="1169545" cy="257443"/>
          </a:xfrm>
          <a:prstGeom prst="rect">
            <a:avLst/>
          </a:prstGeom>
        </p:spPr>
        <p:txBody>
          <a:bodyPr wrap="square" lIns="91440" anchor="t">
            <a:spAutoFit/>
          </a:bodyPr>
          <a:lstStyle/>
          <a:p>
            <a:pPr marL="0" marR="0" lvl="0" indent="0" algn="ctr" defTabSz="914344" rtl="0" eaLnBrk="1" fontAlgn="auto" latinLnBrk="0" hangingPunct="1">
              <a:lnSpc>
                <a:spcPts val="1400"/>
              </a:lnSpc>
              <a:spcBef>
                <a:spcPts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Semibold"/>
                <a:ea typeface="Calibri" panose="020F0502020204030204" pitchFamily="34" charset="0"/>
                <a:cs typeface="+mn-cs"/>
              </a:rPr>
              <a:t>Cloud data</a:t>
            </a:r>
          </a:p>
        </p:txBody>
      </p:sp>
      <p:pic>
        <p:nvPicPr>
          <p:cNvPr id="16" name="Graphic 15">
            <a:extLst>
              <a:ext uri="{FF2B5EF4-FFF2-40B4-BE49-F238E27FC236}">
                <a16:creationId xmlns:a16="http://schemas.microsoft.com/office/drawing/2014/main" id="{CEE7E905-8D54-4C57-B2A7-CB11A111C919}"/>
              </a:ext>
              <a:ext uri="{C183D7F6-B498-43B3-948B-1728B52AA6E4}">
                <adec:decorative xmlns:adec="http://schemas.microsoft.com/office/drawing/2017/decorative" val="1"/>
              </a:ext>
            </a:extLst>
          </p:cNvPr>
          <p:cNvPicPr>
            <a:picLocks noChangeAspect="1"/>
          </p:cNvPicPr>
          <p:nvPr/>
        </p:nvPicPr>
        <p:blipFill>
          <a:blip r:embed="rId15">
            <a:extLst>
              <a:ext uri="{96DAC541-7B7A-43D3-8B79-37D633B846F1}">
                <asvg:svgBlip xmlns:asvg="http://schemas.microsoft.com/office/drawing/2016/SVG/main" r:embed="rId16"/>
              </a:ext>
            </a:extLst>
          </a:blip>
          <a:srcRect/>
          <a:stretch/>
        </p:blipFill>
        <p:spPr>
          <a:xfrm>
            <a:off x="523980" y="2757578"/>
            <a:ext cx="350474" cy="350474"/>
          </a:xfrm>
          <a:prstGeom prst="rect">
            <a:avLst/>
          </a:prstGeom>
        </p:spPr>
      </p:pic>
      <p:sp>
        <p:nvSpPr>
          <p:cNvPr id="17" name="Rectangle 16">
            <a:extLst>
              <a:ext uri="{FF2B5EF4-FFF2-40B4-BE49-F238E27FC236}">
                <a16:creationId xmlns:a16="http://schemas.microsoft.com/office/drawing/2014/main" id="{0E7BCABE-1969-4A2D-B18A-52F231C11DAF}"/>
              </a:ext>
              <a:ext uri="{C183D7F6-B498-43B3-948B-1728B52AA6E4}">
                <adec:decorative xmlns:adec="http://schemas.microsoft.com/office/drawing/2017/decorative" val="1"/>
              </a:ext>
            </a:extLst>
          </p:cNvPr>
          <p:cNvSpPr/>
          <p:nvPr/>
        </p:nvSpPr>
        <p:spPr>
          <a:xfrm>
            <a:off x="106585" y="4110936"/>
            <a:ext cx="1169545" cy="257443"/>
          </a:xfrm>
          <a:prstGeom prst="rect">
            <a:avLst/>
          </a:prstGeom>
        </p:spPr>
        <p:txBody>
          <a:bodyPr wrap="square" lIns="91440" anchor="t">
            <a:spAutoFit/>
          </a:bodyPr>
          <a:lstStyle/>
          <a:p>
            <a:pPr marL="0" marR="0" lvl="0" indent="0" algn="ctr" defTabSz="914344" rtl="0" eaLnBrk="1" fontAlgn="auto" latinLnBrk="0" hangingPunct="1">
              <a:lnSpc>
                <a:spcPts val="1400"/>
              </a:lnSpc>
              <a:spcBef>
                <a:spcPts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Semibold"/>
                <a:ea typeface="Calibri" panose="020F0502020204030204" pitchFamily="34" charset="0"/>
                <a:cs typeface="+mn-cs"/>
              </a:rPr>
              <a:t>SaaS data</a:t>
            </a:r>
          </a:p>
        </p:txBody>
      </p:sp>
      <p:pic>
        <p:nvPicPr>
          <p:cNvPr id="23" name="Graphic 22">
            <a:extLst>
              <a:ext uri="{FF2B5EF4-FFF2-40B4-BE49-F238E27FC236}">
                <a16:creationId xmlns:a16="http://schemas.microsoft.com/office/drawing/2014/main" id="{D4241B37-D739-4734-A6E7-40C6B8C6E0A8}"/>
              </a:ext>
              <a:ext uri="{C183D7F6-B498-43B3-948B-1728B52AA6E4}">
                <adec:decorative xmlns:adec="http://schemas.microsoft.com/office/drawing/2017/decorative" val="1"/>
              </a:ext>
            </a:extLst>
          </p:cNvPr>
          <p:cNvPicPr>
            <a:picLocks noChangeAspect="1"/>
          </p:cNvPicPr>
          <p:nvPr/>
        </p:nvPicPr>
        <p:blipFill>
          <a:blip r:embed="rId17">
            <a:extLst>
              <a:ext uri="{96DAC541-7B7A-43D3-8B79-37D633B846F1}">
                <asvg:svgBlip xmlns:asvg="http://schemas.microsoft.com/office/drawing/2016/SVG/main" r:embed="rId18"/>
              </a:ext>
            </a:extLst>
          </a:blip>
          <a:srcRect/>
          <a:stretch/>
        </p:blipFill>
        <p:spPr>
          <a:xfrm>
            <a:off x="523980" y="3663740"/>
            <a:ext cx="350474" cy="350474"/>
          </a:xfrm>
          <a:prstGeom prst="rect">
            <a:avLst/>
          </a:prstGeom>
        </p:spPr>
      </p:pic>
      <p:sp>
        <p:nvSpPr>
          <p:cNvPr id="24" name="Rectangle 23">
            <a:extLst>
              <a:ext uri="{FF2B5EF4-FFF2-40B4-BE49-F238E27FC236}">
                <a16:creationId xmlns:a16="http://schemas.microsoft.com/office/drawing/2014/main" id="{5A205849-2025-4B75-9E48-EDCA44CDD3F5}"/>
              </a:ext>
              <a:ext uri="{C183D7F6-B498-43B3-948B-1728B52AA6E4}">
                <adec:decorative xmlns:adec="http://schemas.microsoft.com/office/drawing/2017/decorative" val="1"/>
              </a:ext>
            </a:extLst>
          </p:cNvPr>
          <p:cNvSpPr/>
          <p:nvPr/>
        </p:nvSpPr>
        <p:spPr>
          <a:xfrm>
            <a:off x="106585" y="5115951"/>
            <a:ext cx="1169545" cy="257443"/>
          </a:xfrm>
          <a:prstGeom prst="rect">
            <a:avLst/>
          </a:prstGeom>
        </p:spPr>
        <p:txBody>
          <a:bodyPr wrap="square" lIns="91440" anchor="t">
            <a:spAutoFit/>
          </a:bodyPr>
          <a:lstStyle/>
          <a:p>
            <a:pPr marL="0" marR="0" lvl="0" indent="0" algn="ctr" defTabSz="914344" rtl="0" eaLnBrk="1" fontAlgn="auto" latinLnBrk="0" hangingPunct="1">
              <a:lnSpc>
                <a:spcPts val="1400"/>
              </a:lnSpc>
              <a:spcBef>
                <a:spcPts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Semibold"/>
                <a:ea typeface="Calibri" panose="020F0502020204030204" pitchFamily="34" charset="0"/>
                <a:cs typeface="+mn-cs"/>
              </a:rPr>
              <a:t>Streaming data</a:t>
            </a:r>
          </a:p>
        </p:txBody>
      </p:sp>
      <p:pic>
        <p:nvPicPr>
          <p:cNvPr id="25" name="Graphic 24">
            <a:extLst>
              <a:ext uri="{FF2B5EF4-FFF2-40B4-BE49-F238E27FC236}">
                <a16:creationId xmlns:a16="http://schemas.microsoft.com/office/drawing/2014/main" id="{FE897AD8-7393-45E2-A13A-5099EF5CA513}"/>
              </a:ext>
              <a:ext uri="{C183D7F6-B498-43B3-948B-1728B52AA6E4}">
                <adec:decorative xmlns:adec="http://schemas.microsoft.com/office/drawing/2017/decorative" val="1"/>
              </a:ext>
            </a:extLst>
          </p:cNvPr>
          <p:cNvPicPr>
            <a:picLocks noChangeAspect="1"/>
          </p:cNvPicPr>
          <p:nvPr/>
        </p:nvPicPr>
        <p:blipFill>
          <a:blip r:embed="rId19">
            <a:extLst>
              <a:ext uri="{96DAC541-7B7A-43D3-8B79-37D633B846F1}">
                <asvg:svgBlip xmlns:asvg="http://schemas.microsoft.com/office/drawing/2016/SVG/main" r:embed="rId20"/>
              </a:ext>
            </a:extLst>
          </a:blip>
          <a:srcRect/>
          <a:stretch/>
        </p:blipFill>
        <p:spPr>
          <a:xfrm>
            <a:off x="523980" y="4668755"/>
            <a:ext cx="350474" cy="350474"/>
          </a:xfrm>
          <a:prstGeom prst="rect">
            <a:avLst/>
          </a:prstGeom>
        </p:spPr>
      </p:pic>
      <p:pic>
        <p:nvPicPr>
          <p:cNvPr id="26" name="Picture 25">
            <a:extLst>
              <a:ext uri="{FF2B5EF4-FFF2-40B4-BE49-F238E27FC236}">
                <a16:creationId xmlns:a16="http://schemas.microsoft.com/office/drawing/2014/main" id="{472DC6B7-CCF6-40A1-AC13-D35A6D5DCEFA}"/>
              </a:ext>
              <a:ext uri="{C183D7F6-B498-43B3-948B-1728B52AA6E4}">
                <adec:decorative xmlns:adec="http://schemas.microsoft.com/office/drawing/2017/decorative" val="1"/>
              </a:ext>
            </a:extLst>
          </p:cNvPr>
          <p:cNvPicPr>
            <a:picLocks noChangeAspect="1"/>
          </p:cNvPicPr>
          <p:nvPr/>
        </p:nvPicPr>
        <p:blipFill>
          <a:blip r:embed="rId21"/>
          <a:stretch>
            <a:fillRect/>
          </a:stretch>
        </p:blipFill>
        <p:spPr>
          <a:xfrm>
            <a:off x="8465533" y="3893477"/>
            <a:ext cx="515042" cy="515042"/>
          </a:xfrm>
          <a:prstGeom prst="rect">
            <a:avLst/>
          </a:prstGeom>
          <a:effectLst/>
        </p:spPr>
      </p:pic>
      <p:pic>
        <p:nvPicPr>
          <p:cNvPr id="27" name="Graphic 26">
            <a:extLst>
              <a:ext uri="{FF2B5EF4-FFF2-40B4-BE49-F238E27FC236}">
                <a16:creationId xmlns:a16="http://schemas.microsoft.com/office/drawing/2014/main" id="{C9282CE8-4D1C-4234-AD65-22DD478F62F8}"/>
              </a:ext>
              <a:ext uri="{C183D7F6-B498-43B3-948B-1728B52AA6E4}">
                <adec:decorative xmlns:adec="http://schemas.microsoft.com/office/drawing/2017/decorative" val="1"/>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8506898" y="2773300"/>
            <a:ext cx="457201" cy="457198"/>
          </a:xfrm>
          <a:prstGeom prst="rect">
            <a:avLst/>
          </a:prstGeom>
        </p:spPr>
      </p:pic>
      <p:sp>
        <p:nvSpPr>
          <p:cNvPr id="28" name="Rectangle 27">
            <a:extLst>
              <a:ext uri="{FF2B5EF4-FFF2-40B4-BE49-F238E27FC236}">
                <a16:creationId xmlns:a16="http://schemas.microsoft.com/office/drawing/2014/main" id="{1A650B2A-3B8B-45E9-92B4-0859CD3714E6}"/>
              </a:ext>
              <a:ext uri="{C183D7F6-B498-43B3-948B-1728B52AA6E4}">
                <adec:decorative xmlns:adec="http://schemas.microsoft.com/office/drawing/2017/decorative" val="1"/>
              </a:ext>
            </a:extLst>
          </p:cNvPr>
          <p:cNvSpPr/>
          <p:nvPr/>
        </p:nvSpPr>
        <p:spPr>
          <a:xfrm>
            <a:off x="8050034" y="3330814"/>
            <a:ext cx="1370928" cy="436979"/>
          </a:xfrm>
          <a:prstGeom prst="rect">
            <a:avLst/>
          </a:prstGeom>
        </p:spPr>
        <p:txBody>
          <a:bodyPr wrap="square" lIns="91440" anchor="t">
            <a:spAutoFit/>
          </a:bodyPr>
          <a:lstStyle/>
          <a:p>
            <a:pPr marL="0" marR="0" lvl="0" indent="0" algn="ctr" defTabSz="914344" rtl="0" eaLnBrk="1" fontAlgn="auto" latinLnBrk="0" hangingPunct="1">
              <a:lnSpc>
                <a:spcPts val="1400"/>
              </a:lnSpc>
              <a:spcBef>
                <a:spcPts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Semibold"/>
                <a:ea typeface="Calibri" panose="020F0502020204030204" pitchFamily="34" charset="0"/>
                <a:cs typeface="+mn-cs"/>
              </a:rPr>
              <a:t>Azure</a:t>
            </a:r>
          </a:p>
          <a:p>
            <a:pPr marL="0" marR="0" lvl="0" indent="0" algn="ctr" defTabSz="914344" rtl="0" eaLnBrk="1" fontAlgn="auto" latinLnBrk="0" hangingPunct="1">
              <a:lnSpc>
                <a:spcPts val="1400"/>
              </a:lnSpc>
              <a:spcBef>
                <a:spcPts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Semibold"/>
                <a:ea typeface="Calibri" panose="020F0502020204030204" pitchFamily="34" charset="0"/>
                <a:cs typeface="+mn-cs"/>
              </a:rPr>
              <a:t>Machine Learning</a:t>
            </a:r>
          </a:p>
        </p:txBody>
      </p:sp>
      <p:sp>
        <p:nvSpPr>
          <p:cNvPr id="29" name="Rectangle 28">
            <a:extLst>
              <a:ext uri="{FF2B5EF4-FFF2-40B4-BE49-F238E27FC236}">
                <a16:creationId xmlns:a16="http://schemas.microsoft.com/office/drawing/2014/main" id="{17028B9B-E60E-438B-B823-839879037A8D}"/>
              </a:ext>
              <a:ext uri="{C183D7F6-B498-43B3-948B-1728B52AA6E4}">
                <adec:decorative xmlns:adec="http://schemas.microsoft.com/office/drawing/2017/decorative" val="1"/>
              </a:ext>
            </a:extLst>
          </p:cNvPr>
          <p:cNvSpPr/>
          <p:nvPr/>
        </p:nvSpPr>
        <p:spPr>
          <a:xfrm>
            <a:off x="8150727" y="4472044"/>
            <a:ext cx="1169545" cy="257443"/>
          </a:xfrm>
          <a:prstGeom prst="rect">
            <a:avLst/>
          </a:prstGeom>
        </p:spPr>
        <p:txBody>
          <a:bodyPr wrap="square" lIns="91440" anchor="t">
            <a:spAutoFit/>
          </a:bodyPr>
          <a:lstStyle/>
          <a:p>
            <a:pPr marL="0" marR="0" lvl="0" indent="0" algn="ctr" defTabSz="914344" rtl="0" eaLnBrk="1" fontAlgn="auto" latinLnBrk="0" hangingPunct="1">
              <a:lnSpc>
                <a:spcPts val="1400"/>
              </a:lnSpc>
              <a:spcBef>
                <a:spcPts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Semibold"/>
                <a:ea typeface="Calibri" panose="020F0502020204030204" pitchFamily="34" charset="0"/>
                <a:cs typeface="+mn-cs"/>
              </a:rPr>
              <a:t>Power BI</a:t>
            </a:r>
          </a:p>
        </p:txBody>
      </p:sp>
      <p:pic>
        <p:nvPicPr>
          <p:cNvPr id="30" name="Graphic 29">
            <a:extLst>
              <a:ext uri="{FF2B5EF4-FFF2-40B4-BE49-F238E27FC236}">
                <a16:creationId xmlns:a16="http://schemas.microsoft.com/office/drawing/2014/main" id="{79FF41B2-0A94-4D1A-A5F3-AA8FDAA96064}"/>
              </a:ext>
              <a:ext uri="{C183D7F6-B498-43B3-948B-1728B52AA6E4}">
                <adec:decorative xmlns:adec="http://schemas.microsoft.com/office/drawing/2017/decorative" val="1"/>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8548181" y="1793414"/>
            <a:ext cx="436979" cy="436979"/>
          </a:xfrm>
          <a:prstGeom prst="rect">
            <a:avLst/>
          </a:prstGeom>
        </p:spPr>
      </p:pic>
      <p:sp>
        <p:nvSpPr>
          <p:cNvPr id="31" name="Rectangle 30">
            <a:extLst>
              <a:ext uri="{FF2B5EF4-FFF2-40B4-BE49-F238E27FC236}">
                <a16:creationId xmlns:a16="http://schemas.microsoft.com/office/drawing/2014/main" id="{ECA1FBFC-8D65-4A8F-B770-D938D93C0333}"/>
              </a:ext>
              <a:ext uri="{C183D7F6-B498-43B3-948B-1728B52AA6E4}">
                <adec:decorative xmlns:adec="http://schemas.microsoft.com/office/drawing/2017/decorative" val="1"/>
              </a:ext>
            </a:extLst>
          </p:cNvPr>
          <p:cNvSpPr/>
          <p:nvPr/>
        </p:nvSpPr>
        <p:spPr>
          <a:xfrm>
            <a:off x="8037590" y="2233128"/>
            <a:ext cx="1370928" cy="436979"/>
          </a:xfrm>
          <a:prstGeom prst="rect">
            <a:avLst/>
          </a:prstGeom>
        </p:spPr>
        <p:txBody>
          <a:bodyPr wrap="square" lIns="91440" anchor="t">
            <a:spAutoFit/>
          </a:bodyPr>
          <a:lstStyle/>
          <a:p>
            <a:pPr marL="0" marR="0" lvl="0" indent="0" algn="ctr" defTabSz="914344" rtl="0" eaLnBrk="1" fontAlgn="auto" latinLnBrk="0" hangingPunct="1">
              <a:lnSpc>
                <a:spcPts val="1400"/>
              </a:lnSpc>
              <a:spcBef>
                <a:spcPts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Semibold"/>
                <a:ea typeface="Calibri" panose="020F0502020204030204" pitchFamily="34" charset="0"/>
                <a:cs typeface="+mn-cs"/>
              </a:rPr>
              <a:t>Azure</a:t>
            </a:r>
          </a:p>
          <a:p>
            <a:pPr marL="0" marR="0" lvl="0" indent="0" algn="ctr" defTabSz="914344" rtl="0" eaLnBrk="1" fontAlgn="auto" latinLnBrk="0" hangingPunct="1">
              <a:lnSpc>
                <a:spcPts val="1400"/>
              </a:lnSpc>
              <a:spcBef>
                <a:spcPts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Semibold"/>
                <a:ea typeface="Calibri" panose="020F0502020204030204" pitchFamily="34" charset="0"/>
                <a:cs typeface="+mn-cs"/>
              </a:rPr>
              <a:t>Data Share</a:t>
            </a:r>
          </a:p>
        </p:txBody>
      </p:sp>
      <p:pic>
        <p:nvPicPr>
          <p:cNvPr id="33" name="Picture 32">
            <a:extLst>
              <a:ext uri="{FF2B5EF4-FFF2-40B4-BE49-F238E27FC236}">
                <a16:creationId xmlns:a16="http://schemas.microsoft.com/office/drawing/2014/main" id="{8017B0E5-8C01-4448-9D56-6D3ED288265B}"/>
              </a:ext>
              <a:ext uri="{C183D7F6-B498-43B3-948B-1728B52AA6E4}">
                <adec:decorative xmlns:adec="http://schemas.microsoft.com/office/drawing/2017/decorative" val="1"/>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8576693" y="4866577"/>
            <a:ext cx="379954" cy="379954"/>
          </a:xfrm>
          <a:prstGeom prst="rect">
            <a:avLst/>
          </a:prstGeom>
          <a:ln>
            <a:noFill/>
          </a:ln>
        </p:spPr>
      </p:pic>
      <p:sp>
        <p:nvSpPr>
          <p:cNvPr id="34" name="Rectangle 33">
            <a:extLst>
              <a:ext uri="{FF2B5EF4-FFF2-40B4-BE49-F238E27FC236}">
                <a16:creationId xmlns:a16="http://schemas.microsoft.com/office/drawing/2014/main" id="{9F01911D-20E6-4708-988C-7D6C92EDE5EF}"/>
              </a:ext>
              <a:ext uri="{C183D7F6-B498-43B3-948B-1728B52AA6E4}">
                <adec:decorative xmlns:adec="http://schemas.microsoft.com/office/drawing/2017/decorative" val="1"/>
              </a:ext>
            </a:extLst>
          </p:cNvPr>
          <p:cNvSpPr/>
          <p:nvPr/>
        </p:nvSpPr>
        <p:spPr>
          <a:xfrm>
            <a:off x="8181897" y="5236045"/>
            <a:ext cx="1169545" cy="257443"/>
          </a:xfrm>
          <a:prstGeom prst="rect">
            <a:avLst/>
          </a:prstGeom>
        </p:spPr>
        <p:txBody>
          <a:bodyPr wrap="square" lIns="91440" anchor="t">
            <a:spAutoFit/>
          </a:bodyPr>
          <a:lstStyle/>
          <a:p>
            <a:pPr marL="0" marR="0" lvl="0" indent="0" algn="ctr" defTabSz="914344" rtl="0" eaLnBrk="1" fontAlgn="auto" latinLnBrk="0" hangingPunct="1">
              <a:lnSpc>
                <a:spcPts val="1400"/>
              </a:lnSpc>
              <a:spcBef>
                <a:spcPts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Semibold"/>
                <a:ea typeface="Calibri" panose="020F0502020204030204" pitchFamily="34" charset="0"/>
                <a:cs typeface="+mn-cs"/>
              </a:rPr>
              <a:t>Power Apps</a:t>
            </a:r>
          </a:p>
        </p:txBody>
      </p:sp>
      <p:sp>
        <p:nvSpPr>
          <p:cNvPr id="35" name="Rectangle 34">
            <a:extLst>
              <a:ext uri="{FF2B5EF4-FFF2-40B4-BE49-F238E27FC236}">
                <a16:creationId xmlns:a16="http://schemas.microsoft.com/office/drawing/2014/main" id="{EB4E6703-E90A-4A87-B15B-F96CFF4467A1}"/>
              </a:ext>
              <a:ext uri="{C183D7F6-B498-43B3-948B-1728B52AA6E4}">
                <adec:decorative xmlns:adec="http://schemas.microsoft.com/office/drawing/2017/decorative" val="1"/>
              </a:ext>
            </a:extLst>
          </p:cNvPr>
          <p:cNvSpPr/>
          <p:nvPr/>
        </p:nvSpPr>
        <p:spPr>
          <a:xfrm>
            <a:off x="4081055" y="6293941"/>
            <a:ext cx="1370928" cy="436979"/>
          </a:xfrm>
          <a:prstGeom prst="rect">
            <a:avLst/>
          </a:prstGeom>
        </p:spPr>
        <p:txBody>
          <a:bodyPr wrap="square" lIns="91440" anchor="t">
            <a:spAutoFit/>
          </a:bodyPr>
          <a:lstStyle/>
          <a:p>
            <a:pPr marL="0" marR="0" lvl="0" indent="0" algn="ctr" defTabSz="914344" rtl="0" eaLnBrk="1" fontAlgn="auto" latinLnBrk="0" hangingPunct="1">
              <a:lnSpc>
                <a:spcPts val="1400"/>
              </a:lnSpc>
              <a:spcBef>
                <a:spcPts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Semibold"/>
                <a:ea typeface="Calibri" panose="020F0502020204030204" pitchFamily="34" charset="0"/>
                <a:cs typeface="+mn-cs"/>
              </a:rPr>
              <a:t>Azure</a:t>
            </a:r>
          </a:p>
          <a:p>
            <a:pPr marL="0" marR="0" lvl="0" indent="0" algn="ctr" defTabSz="914344" rtl="0" eaLnBrk="1" fontAlgn="auto" latinLnBrk="0" hangingPunct="1">
              <a:lnSpc>
                <a:spcPts val="1400"/>
              </a:lnSpc>
              <a:spcBef>
                <a:spcPts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Semibold"/>
                <a:ea typeface="Calibri" panose="020F0502020204030204" pitchFamily="34" charset="0"/>
                <a:cs typeface="+mn-cs"/>
              </a:rPr>
              <a:t>Purview</a:t>
            </a:r>
          </a:p>
        </p:txBody>
      </p:sp>
      <p:sp>
        <p:nvSpPr>
          <p:cNvPr id="82" name="Rectangle 81">
            <a:extLst>
              <a:ext uri="{FF2B5EF4-FFF2-40B4-BE49-F238E27FC236}">
                <a16:creationId xmlns:a16="http://schemas.microsoft.com/office/drawing/2014/main" id="{52A81AF3-20AA-44F7-AD7F-9D01DF224D2F}"/>
              </a:ext>
            </a:extLst>
          </p:cNvPr>
          <p:cNvSpPr/>
          <p:nvPr/>
        </p:nvSpPr>
        <p:spPr bwMode="auto">
          <a:xfrm>
            <a:off x="9583738" y="1068025"/>
            <a:ext cx="2538413" cy="5892378"/>
          </a:xfrm>
          <a:prstGeom prst="rect">
            <a:avLst/>
          </a:prstGeom>
          <a:ln>
            <a:no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a:ea typeface="+mn-ea"/>
                <a:cs typeface="+mn-cs"/>
              </a:rPr>
              <a:t>Designed for analytics </a:t>
            </a:r>
            <a:r>
              <a:rPr kumimoji="0" lang="en-US" sz="1200" b="0" i="0" u="none" strike="noStrike" kern="1200" cap="none" spc="0" normalizeH="0" baseline="0" noProof="0">
                <a:ln>
                  <a:noFill/>
                </a:ln>
                <a:solidFill>
                  <a:srgbClr val="FFFFFF"/>
                </a:solidFill>
                <a:effectLst/>
                <a:uLnTx/>
                <a:uFillTx/>
                <a:latin typeface="Segoe UI"/>
                <a:ea typeface="+mn-ea"/>
                <a:cs typeface="+mn-cs"/>
              </a:rPr>
              <a:t>workloads at any scale</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1200" b="0" i="0" u="none" strike="noStrike" kern="1200" cap="none" spc="0" normalizeH="0" baseline="0" noProof="0">
              <a:ln>
                <a:noFill/>
              </a:ln>
              <a:solidFill>
                <a:srgbClr val="50E6FF"/>
              </a:solidFill>
              <a:effectLst/>
              <a:uLnTx/>
              <a:uFillTx/>
              <a:latin typeface="Segoe UI"/>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a:ea typeface="+mn-ea"/>
                <a:cs typeface="+mn-cs"/>
              </a:rPr>
              <a:t>SaaS </a:t>
            </a:r>
            <a:r>
              <a:rPr kumimoji="0" lang="en-US" sz="1200" b="0" i="0" u="none" strike="noStrike" kern="1200" cap="none" spc="0" normalizeH="0" baseline="0" noProof="0">
                <a:ln>
                  <a:noFill/>
                </a:ln>
                <a:solidFill>
                  <a:srgbClr val="FFFFFF"/>
                </a:solidFill>
                <a:effectLst/>
                <a:uLnTx/>
                <a:uFillTx/>
                <a:latin typeface="Segoe UI"/>
                <a:ea typeface="+mn-ea"/>
                <a:cs typeface="+mn-cs"/>
              </a:rPr>
              <a:t>developer experiences </a:t>
            </a:r>
            <a:r>
              <a:rPr kumimoji="0" lang="en-US" sz="1200" b="0" i="0" u="none" strike="noStrike" kern="1200" cap="none" spc="0" normalizeH="0" baseline="0" noProof="0">
                <a:ln>
                  <a:noFill/>
                </a:ln>
                <a:solidFill>
                  <a:srgbClr val="50E6FF"/>
                </a:solidFill>
                <a:effectLst/>
                <a:uLnTx/>
                <a:uFillTx/>
                <a:latin typeface="Segoe UI"/>
                <a:ea typeface="+mn-ea"/>
                <a:cs typeface="+mn-cs"/>
              </a:rPr>
              <a:t>for code free and code first</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1200" b="0" i="0" u="none" strike="noStrike" kern="1200" cap="none" spc="0" normalizeH="0" baseline="0" noProof="0">
              <a:ln>
                <a:noFill/>
              </a:ln>
              <a:solidFill>
                <a:srgbClr val="50E6FF"/>
              </a:solidFill>
              <a:effectLst/>
              <a:uLnTx/>
              <a:uFillTx/>
              <a:latin typeface="Segoe UI"/>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a:ea typeface="+mn-ea"/>
                <a:cs typeface="+mn-cs"/>
              </a:rPr>
              <a:t>Multiple </a:t>
            </a:r>
            <a:r>
              <a:rPr kumimoji="0" lang="en-US" sz="1200" b="0" i="0" u="none" strike="noStrike" kern="1200" cap="none" spc="0" normalizeH="0" baseline="0" noProof="0">
                <a:ln>
                  <a:noFill/>
                </a:ln>
                <a:solidFill>
                  <a:srgbClr val="FFFFFF"/>
                </a:solidFill>
                <a:effectLst/>
                <a:uLnTx/>
                <a:uFillTx/>
                <a:latin typeface="Segoe UI"/>
                <a:ea typeface="+mn-ea"/>
                <a:cs typeface="+mn-cs"/>
              </a:rPr>
              <a:t>languages</a:t>
            </a:r>
            <a:r>
              <a:rPr kumimoji="0" lang="en-US" sz="1200" b="0" i="0" u="none" strike="noStrike" kern="1200" cap="none" spc="0" normalizeH="0" baseline="0" noProof="0">
                <a:ln>
                  <a:noFill/>
                </a:ln>
                <a:solidFill>
                  <a:srgbClr val="50E6FF"/>
                </a:solidFill>
                <a:effectLst/>
                <a:uLnTx/>
                <a:uFillTx/>
                <a:latin typeface="Segoe UI"/>
                <a:ea typeface="+mn-ea"/>
                <a:cs typeface="+mn-cs"/>
              </a:rPr>
              <a:t> suited to different analytics workloads</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1200" b="0" i="0" u="none" strike="noStrike" kern="1200" cap="none" spc="0" normalizeH="0" baseline="0" noProof="0">
              <a:ln>
                <a:noFill/>
              </a:ln>
              <a:solidFill>
                <a:srgbClr val="50E6FF"/>
              </a:solidFill>
              <a:effectLst/>
              <a:uLnTx/>
              <a:uFillTx/>
              <a:latin typeface="Segoe UI"/>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a:ea typeface="+mn-ea"/>
                <a:cs typeface="+mn-cs"/>
              </a:rPr>
              <a:t>Integrated analytics runtimes available </a:t>
            </a:r>
            <a:r>
              <a:rPr kumimoji="0" lang="en-US" sz="1200" b="0" i="0" u="none" strike="noStrike" kern="1200" cap="none" spc="0" normalizeH="0" baseline="0" noProof="0">
                <a:ln>
                  <a:noFill/>
                </a:ln>
                <a:solidFill>
                  <a:srgbClr val="FFFFFF"/>
                </a:solidFill>
                <a:effectLst/>
                <a:uLnTx/>
                <a:uFillTx/>
                <a:latin typeface="Segoe UI"/>
                <a:ea typeface="+mn-ea"/>
                <a:cs typeface="+mn-cs"/>
              </a:rPr>
              <a:t>dedicated and serverless on-demand </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1200" b="0" i="0" u="none" strike="noStrike" kern="1200" cap="none" spc="0" normalizeH="0" baseline="0" noProof="0">
              <a:ln>
                <a:noFill/>
              </a:ln>
              <a:solidFill>
                <a:srgbClr val="50E6FF"/>
              </a:solidFill>
              <a:effectLst/>
              <a:uLnTx/>
              <a:uFillTx/>
              <a:latin typeface="Segoe UI"/>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a:ea typeface="+mn-ea"/>
                <a:cs typeface="+mn-cs"/>
              </a:rPr>
              <a:t>SQL Analytics offering </a:t>
            </a:r>
            <a:r>
              <a:rPr kumimoji="0" lang="en-US" sz="1200" b="0" i="0" u="none" strike="noStrike" kern="1200" cap="none" spc="0" normalizeH="0" baseline="0" noProof="0">
                <a:ln>
                  <a:noFill/>
                </a:ln>
                <a:solidFill>
                  <a:srgbClr val="FFFFFF"/>
                </a:solidFill>
                <a:effectLst/>
                <a:uLnTx/>
                <a:uFillTx/>
                <a:latin typeface="Segoe UI"/>
                <a:ea typeface="+mn-ea"/>
                <a:cs typeface="+mn-cs"/>
              </a:rPr>
              <a:t>T-SQL</a:t>
            </a:r>
            <a:r>
              <a:rPr kumimoji="0" lang="en-US" sz="1200" b="0" i="0" u="none" strike="noStrike" kern="1200" cap="none" spc="0" normalizeH="0" baseline="0" noProof="0">
                <a:ln>
                  <a:noFill/>
                </a:ln>
                <a:solidFill>
                  <a:srgbClr val="50E6FF"/>
                </a:solidFill>
                <a:effectLst/>
                <a:uLnTx/>
                <a:uFillTx/>
                <a:latin typeface="Segoe UI"/>
                <a:ea typeface="+mn-ea"/>
                <a:cs typeface="+mn-cs"/>
              </a:rPr>
              <a:t> for </a:t>
            </a:r>
            <a:r>
              <a:rPr kumimoji="0" lang="en-US" sz="1200" b="0" i="0" u="none" strike="noStrike" kern="1200" cap="none" spc="0" normalizeH="0" baseline="0" noProof="0">
                <a:ln>
                  <a:noFill/>
                </a:ln>
                <a:solidFill>
                  <a:srgbClr val="FFFFFF"/>
                </a:solidFill>
                <a:effectLst/>
                <a:uLnTx/>
                <a:uFillTx/>
                <a:latin typeface="Segoe UI"/>
                <a:ea typeface="+mn-ea"/>
                <a:cs typeface="+mn-cs"/>
              </a:rPr>
              <a:t>batch, streaming and interactive processing</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1200" b="0" i="0" u="none" strike="noStrike" kern="1200" cap="none" spc="0" normalizeH="0" baseline="0" noProof="0">
              <a:ln>
                <a:noFill/>
              </a:ln>
              <a:solidFill>
                <a:srgbClr val="50E6FF"/>
              </a:solidFill>
              <a:effectLst/>
              <a:uLnTx/>
              <a:uFillTx/>
              <a:latin typeface="Segoe UI"/>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Spark</a:t>
            </a:r>
            <a:r>
              <a:rPr kumimoji="0" lang="en-US" sz="1200" b="0" i="0" u="none" strike="noStrike" kern="1200" cap="none" spc="0" normalizeH="0" baseline="0" noProof="0">
                <a:ln>
                  <a:noFill/>
                </a:ln>
                <a:solidFill>
                  <a:srgbClr val="50E6FF"/>
                </a:solidFill>
                <a:effectLst/>
                <a:uLnTx/>
                <a:uFillTx/>
                <a:latin typeface="Segoe UI"/>
                <a:ea typeface="+mn-ea"/>
                <a:cs typeface="+mn-cs"/>
              </a:rPr>
              <a:t> for big data processing with Python, Scala, R and .NET</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1200" b="0" i="0" u="none" strike="noStrike" kern="1200" cap="none" spc="0" normalizeH="0" baseline="0" noProof="0">
              <a:ln>
                <a:noFill/>
              </a:ln>
              <a:solidFill>
                <a:srgbClr val="50E6FF"/>
              </a:solidFill>
              <a:effectLst/>
              <a:uLnTx/>
              <a:uFillTx/>
              <a:latin typeface="Segoe UI"/>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a:ea typeface="+mn-ea"/>
                <a:cs typeface="+mn-cs"/>
              </a:rPr>
              <a:t>Integrated </a:t>
            </a:r>
            <a:r>
              <a:rPr kumimoji="0" lang="en-US" sz="1200" b="0" i="0" u="none" strike="noStrike" kern="1200" cap="none" spc="0" normalizeH="0" baseline="0" noProof="0">
                <a:ln>
                  <a:noFill/>
                </a:ln>
                <a:solidFill>
                  <a:srgbClr val="FFFFFF"/>
                </a:solidFill>
                <a:effectLst/>
                <a:uLnTx/>
                <a:uFillTx/>
                <a:latin typeface="Segoe UI"/>
                <a:ea typeface="+mn-ea"/>
                <a:cs typeface="+mn-cs"/>
              </a:rPr>
              <a:t>platform services </a:t>
            </a:r>
            <a:br>
              <a:rPr kumimoji="0" lang="en-US" sz="1200" b="0" i="0" u="none" strike="noStrike" kern="1200" cap="none" spc="0" normalizeH="0" baseline="0" noProof="0">
                <a:ln>
                  <a:noFill/>
                </a:ln>
                <a:solidFill>
                  <a:srgbClr val="50E6FF"/>
                </a:solidFill>
                <a:effectLst/>
                <a:uLnTx/>
                <a:uFillTx/>
                <a:latin typeface="Segoe UI"/>
                <a:ea typeface="+mn-ea"/>
                <a:cs typeface="+mn-cs"/>
              </a:rPr>
            </a:br>
            <a:r>
              <a:rPr kumimoji="0" lang="en-US" sz="1200" b="0" i="0" u="none" strike="noStrike" kern="1200" cap="none" spc="0" normalizeH="0" baseline="0" noProof="0">
                <a:ln>
                  <a:noFill/>
                </a:ln>
                <a:solidFill>
                  <a:srgbClr val="50E6FF"/>
                </a:solidFill>
                <a:effectLst/>
                <a:uLnTx/>
                <a:uFillTx/>
                <a:latin typeface="Segoe UI"/>
                <a:ea typeface="+mn-ea"/>
                <a:cs typeface="+mn-cs"/>
              </a:rPr>
              <a:t>for, management, security, monitoring, and </a:t>
            </a:r>
            <a:r>
              <a:rPr kumimoji="0" lang="en-US" sz="1200" b="0" i="0" u="none" strike="noStrike" kern="1200" cap="none" spc="0" normalizeH="0" baseline="0" noProof="0" err="1">
                <a:ln>
                  <a:noFill/>
                </a:ln>
                <a:solidFill>
                  <a:srgbClr val="50E6FF"/>
                </a:solidFill>
                <a:effectLst/>
                <a:uLnTx/>
                <a:uFillTx/>
                <a:latin typeface="Segoe UI"/>
                <a:ea typeface="+mn-ea"/>
                <a:cs typeface="+mn-cs"/>
              </a:rPr>
              <a:t>metastore</a:t>
            </a:r>
            <a:endParaRPr kumimoji="0" lang="en-US" sz="1200" b="0" i="0" u="none" strike="noStrike" kern="1200" cap="none" spc="0" normalizeH="0" baseline="0" noProof="0">
              <a:ln>
                <a:noFill/>
              </a:ln>
              <a:solidFill>
                <a:srgbClr val="50E6FF"/>
              </a:solidFill>
              <a:effectLst/>
              <a:uLnTx/>
              <a:uFillTx/>
              <a:latin typeface="Segoe UI"/>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1200" b="0" i="0" u="none" strike="noStrike" kern="1200" cap="none" spc="0" normalizeH="0" baseline="0" noProof="0">
              <a:ln>
                <a:noFill/>
              </a:ln>
              <a:solidFill>
                <a:srgbClr val="50E6FF"/>
              </a:solidFill>
              <a:effectLst/>
              <a:uLnTx/>
              <a:uFillTx/>
              <a:latin typeface="Segoe UI"/>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a:ea typeface="+mn-ea"/>
                <a:cs typeface="+mn-cs"/>
              </a:rPr>
              <a:t>Data </a:t>
            </a:r>
            <a:r>
              <a:rPr kumimoji="0" lang="en-US" sz="1200" b="0" i="0" u="none" strike="noStrike" kern="1200" cap="none" spc="0" normalizeH="0" baseline="0" noProof="0">
                <a:ln>
                  <a:noFill/>
                </a:ln>
                <a:solidFill>
                  <a:srgbClr val="FFFFFF"/>
                </a:solidFill>
                <a:effectLst/>
                <a:uLnTx/>
                <a:uFillTx/>
                <a:latin typeface="Segoe UI"/>
                <a:ea typeface="+mn-ea"/>
                <a:cs typeface="+mn-cs"/>
              </a:rPr>
              <a:t>lake integrated </a:t>
            </a:r>
            <a:r>
              <a:rPr kumimoji="0" lang="en-US" sz="1200" b="0" i="0" u="none" strike="noStrike" kern="1200" cap="none" spc="0" normalizeH="0" baseline="0" noProof="0">
                <a:ln>
                  <a:noFill/>
                </a:ln>
                <a:solidFill>
                  <a:srgbClr val="50E6FF"/>
                </a:solidFill>
                <a:effectLst/>
                <a:uLnTx/>
                <a:uFillTx/>
                <a:latin typeface="Segoe UI"/>
                <a:ea typeface="+mn-ea"/>
                <a:cs typeface="+mn-cs"/>
              </a:rPr>
              <a:t>and Common Data Model aware</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1200" b="0" i="0" u="none" strike="noStrike" kern="1200" cap="none" spc="0" normalizeH="0" baseline="0" noProof="0">
              <a:ln>
                <a:noFill/>
              </a:ln>
              <a:solidFill>
                <a:srgbClr val="50E6FF"/>
              </a:solidFill>
              <a:effectLst/>
              <a:uLnTx/>
              <a:uFillTx/>
              <a:latin typeface="Segoe UI"/>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1200" b="0" i="0" u="none" strike="noStrike" kern="1200" cap="none" spc="0" normalizeH="0" baseline="0" noProof="0">
              <a:ln>
                <a:noFill/>
              </a:ln>
              <a:solidFill>
                <a:srgbClr val="50E6FF"/>
              </a:solidFill>
              <a:effectLst/>
              <a:uLnTx/>
              <a:uFillTx/>
              <a:latin typeface="Segoe UI"/>
              <a:ea typeface="+mn-ea"/>
              <a:cs typeface="+mn-cs"/>
            </a:endParaRPr>
          </a:p>
        </p:txBody>
      </p:sp>
    </p:spTree>
    <p:extLst>
      <p:ext uri="{BB962C8B-B14F-4D97-AF65-F5344CB8AC3E}">
        <p14:creationId xmlns:p14="http://schemas.microsoft.com/office/powerpoint/2010/main" val="17699929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300"/>
                                  </p:stCondLst>
                                  <p:childTnLst>
                                    <p:set>
                                      <p:cBhvr>
                                        <p:cTn id="6" dur="1" fill="hold">
                                          <p:stCondLst>
                                            <p:cond delay="0"/>
                                          </p:stCondLst>
                                        </p:cTn>
                                        <p:tgtEl>
                                          <p:spTgt spid="82"/>
                                        </p:tgtEl>
                                        <p:attrNameLst>
                                          <p:attrName>style.visibility</p:attrName>
                                        </p:attrNameLst>
                                      </p:cBhvr>
                                      <p:to>
                                        <p:strVal val="visible"/>
                                      </p:to>
                                    </p:set>
                                    <p:animEffect transition="in" filter="fade">
                                      <p:cBhvr>
                                        <p:cTn id="7" dur="200"/>
                                        <p:tgtEl>
                                          <p:spTgt spid="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31A6EAF5-7752-4E1D-F360-2F72034B1E9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56012" y="2266417"/>
            <a:ext cx="640080" cy="640080"/>
          </a:xfrm>
          <a:prstGeom prst="rect">
            <a:avLst/>
          </a:prstGeom>
        </p:spPr>
      </p:pic>
      <p:pic>
        <p:nvPicPr>
          <p:cNvPr id="3" name="Graphic 2">
            <a:extLst>
              <a:ext uri="{FF2B5EF4-FFF2-40B4-BE49-F238E27FC236}">
                <a16:creationId xmlns:a16="http://schemas.microsoft.com/office/drawing/2014/main" id="{111A85BA-3F1F-9415-5C23-BD31F14CA65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556012" y="3126925"/>
            <a:ext cx="640080" cy="640080"/>
          </a:xfrm>
          <a:prstGeom prst="rect">
            <a:avLst/>
          </a:prstGeom>
        </p:spPr>
      </p:pic>
      <p:pic>
        <p:nvPicPr>
          <p:cNvPr id="4" name="Graphic 3">
            <a:extLst>
              <a:ext uri="{FF2B5EF4-FFF2-40B4-BE49-F238E27FC236}">
                <a16:creationId xmlns:a16="http://schemas.microsoft.com/office/drawing/2014/main" id="{9B8186BA-0162-7C4A-9054-B109BEECEA9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556012" y="4058045"/>
            <a:ext cx="640080" cy="640080"/>
          </a:xfrm>
          <a:prstGeom prst="rect">
            <a:avLst/>
          </a:prstGeom>
        </p:spPr>
      </p:pic>
      <p:sp>
        <p:nvSpPr>
          <p:cNvPr id="5" name="TextBox 4">
            <a:extLst>
              <a:ext uri="{FF2B5EF4-FFF2-40B4-BE49-F238E27FC236}">
                <a16:creationId xmlns:a16="http://schemas.microsoft.com/office/drawing/2014/main" id="{93E4F6C7-2561-695A-4C39-3557C5157724}"/>
              </a:ext>
            </a:extLst>
          </p:cNvPr>
          <p:cNvSpPr txBox="1"/>
          <p:nvPr/>
        </p:nvSpPr>
        <p:spPr>
          <a:xfrm>
            <a:off x="5218670" y="2410249"/>
            <a:ext cx="2508885" cy="313932"/>
          </a:xfrm>
          <a:prstGeom prst="rect">
            <a:avLst/>
          </a:prstGeom>
          <a:noFill/>
        </p:spPr>
        <p:txBody>
          <a:bodyPr wrap="square" anchor="ctr">
            <a:spAutoFit/>
          </a:bodyPr>
          <a:lstStyle/>
          <a:p>
            <a:pPr>
              <a:lnSpc>
                <a:spcPct val="90000"/>
              </a:lnSpc>
              <a:spcAft>
                <a:spcPts val="600"/>
              </a:spcAft>
            </a:pPr>
            <a:r>
              <a:rPr lang="en-US" sz="1600" dirty="0">
                <a:gradFill>
                  <a:gsLst>
                    <a:gs pos="2917">
                      <a:schemeClr val="tx1"/>
                    </a:gs>
                    <a:gs pos="30000">
                      <a:schemeClr val="tx1"/>
                    </a:gs>
                  </a:gsLst>
                  <a:lin ang="5400000" scaled="0"/>
                </a:gradFill>
              </a:rPr>
              <a:t>SQL Server on Azure VMs</a:t>
            </a:r>
          </a:p>
        </p:txBody>
      </p:sp>
      <p:sp>
        <p:nvSpPr>
          <p:cNvPr id="6" name="TextBox 5">
            <a:extLst>
              <a:ext uri="{FF2B5EF4-FFF2-40B4-BE49-F238E27FC236}">
                <a16:creationId xmlns:a16="http://schemas.microsoft.com/office/drawing/2014/main" id="{F16D13E4-A178-7E68-11E9-BE8732046E15}"/>
              </a:ext>
            </a:extLst>
          </p:cNvPr>
          <p:cNvSpPr txBox="1"/>
          <p:nvPr/>
        </p:nvSpPr>
        <p:spPr>
          <a:xfrm>
            <a:off x="5323657" y="3289999"/>
            <a:ext cx="2870077" cy="313932"/>
          </a:xfrm>
          <a:prstGeom prst="rect">
            <a:avLst/>
          </a:prstGeom>
          <a:noFill/>
        </p:spPr>
        <p:txBody>
          <a:bodyPr wrap="square" anchor="ctr">
            <a:spAutoFit/>
          </a:bodyPr>
          <a:lstStyle/>
          <a:p>
            <a:pPr>
              <a:lnSpc>
                <a:spcPct val="90000"/>
              </a:lnSpc>
              <a:spcAft>
                <a:spcPts val="600"/>
              </a:spcAft>
            </a:pPr>
            <a:r>
              <a:rPr lang="en-US" sz="1600" dirty="0">
                <a:gradFill>
                  <a:gsLst>
                    <a:gs pos="2917">
                      <a:schemeClr val="tx1"/>
                    </a:gs>
                    <a:gs pos="30000">
                      <a:schemeClr val="tx1"/>
                    </a:gs>
                  </a:gsLst>
                  <a:lin ang="5400000" scaled="0"/>
                </a:gradFill>
              </a:rPr>
              <a:t>Azure SQL Managed Instance</a:t>
            </a:r>
          </a:p>
        </p:txBody>
      </p:sp>
      <p:grpSp>
        <p:nvGrpSpPr>
          <p:cNvPr id="7" name="Group 6">
            <a:extLst>
              <a:ext uri="{FF2B5EF4-FFF2-40B4-BE49-F238E27FC236}">
                <a16:creationId xmlns:a16="http://schemas.microsoft.com/office/drawing/2014/main" id="{ED08B485-CF5D-4CBA-96A8-59D93C9E4AF4}"/>
              </a:ext>
            </a:extLst>
          </p:cNvPr>
          <p:cNvGrpSpPr/>
          <p:nvPr/>
        </p:nvGrpSpPr>
        <p:grpSpPr>
          <a:xfrm>
            <a:off x="5940483" y="4538041"/>
            <a:ext cx="2300018" cy="640080"/>
            <a:chOff x="280550" y="3078694"/>
            <a:chExt cx="2300018" cy="640080"/>
          </a:xfrm>
        </p:grpSpPr>
        <p:pic>
          <p:nvPicPr>
            <p:cNvPr id="8" name="Graphic 7">
              <a:extLst>
                <a:ext uri="{FF2B5EF4-FFF2-40B4-BE49-F238E27FC236}">
                  <a16:creationId xmlns:a16="http://schemas.microsoft.com/office/drawing/2014/main" id="{E564CB7A-9032-651F-02DF-FDB239DCAFB3}"/>
                </a:ext>
              </a:extLst>
            </p:cNvPr>
            <p:cNvPicPr>
              <a:picLocks/>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80550" y="3078694"/>
              <a:ext cx="640080" cy="640080"/>
            </a:xfrm>
            <a:prstGeom prst="rect">
              <a:avLst/>
            </a:prstGeom>
          </p:spPr>
        </p:pic>
        <p:sp>
          <p:nvSpPr>
            <p:cNvPr id="9" name="TextBox 8">
              <a:extLst>
                <a:ext uri="{FF2B5EF4-FFF2-40B4-BE49-F238E27FC236}">
                  <a16:creationId xmlns:a16="http://schemas.microsoft.com/office/drawing/2014/main" id="{35766785-3DFD-F776-8755-E63648FFFBF0}"/>
                </a:ext>
              </a:extLst>
            </p:cNvPr>
            <p:cNvSpPr txBox="1"/>
            <p:nvPr/>
          </p:nvSpPr>
          <p:spPr>
            <a:xfrm>
              <a:off x="943208" y="3241768"/>
              <a:ext cx="1637360" cy="313932"/>
            </a:xfrm>
            <a:prstGeom prst="rect">
              <a:avLst/>
            </a:prstGeom>
            <a:noFill/>
          </p:spPr>
          <p:txBody>
            <a:bodyPr wrap="square" anchor="ctr">
              <a:spAutoFit/>
            </a:bodyPr>
            <a:lstStyle/>
            <a:p>
              <a:pPr>
                <a:lnSpc>
                  <a:spcPct val="90000"/>
                </a:lnSpc>
                <a:spcAft>
                  <a:spcPts val="600"/>
                </a:spcAft>
              </a:pPr>
              <a:r>
                <a:rPr lang="en-US" sz="1600" dirty="0">
                  <a:gradFill>
                    <a:gsLst>
                      <a:gs pos="2917">
                        <a:schemeClr val="tx1"/>
                      </a:gs>
                      <a:gs pos="30000">
                        <a:schemeClr val="tx1"/>
                      </a:gs>
                    </a:gsLst>
                    <a:lin ang="5400000" scaled="0"/>
                  </a:gradFill>
                </a:rPr>
                <a:t>Azure SQL Edge</a:t>
              </a:r>
            </a:p>
          </p:txBody>
        </p:sp>
      </p:grpSp>
      <p:sp>
        <p:nvSpPr>
          <p:cNvPr id="10" name="TextBox 9">
            <a:extLst>
              <a:ext uri="{FF2B5EF4-FFF2-40B4-BE49-F238E27FC236}">
                <a16:creationId xmlns:a16="http://schemas.microsoft.com/office/drawing/2014/main" id="{70233FA2-7B9D-1351-8194-55BAF4D1C509}"/>
              </a:ext>
            </a:extLst>
          </p:cNvPr>
          <p:cNvSpPr txBox="1"/>
          <p:nvPr/>
        </p:nvSpPr>
        <p:spPr>
          <a:xfrm>
            <a:off x="5218670" y="4224109"/>
            <a:ext cx="2043760" cy="313932"/>
          </a:xfrm>
          <a:prstGeom prst="rect">
            <a:avLst/>
          </a:prstGeom>
          <a:noFill/>
        </p:spPr>
        <p:txBody>
          <a:bodyPr wrap="square" anchor="ctr">
            <a:spAutoFit/>
          </a:bodyPr>
          <a:lstStyle/>
          <a:p>
            <a:pPr>
              <a:lnSpc>
                <a:spcPct val="90000"/>
              </a:lnSpc>
              <a:spcAft>
                <a:spcPts val="600"/>
              </a:spcAft>
            </a:pPr>
            <a:r>
              <a:rPr lang="en-US" sz="1600" dirty="0">
                <a:gradFill>
                  <a:gsLst>
                    <a:gs pos="2917">
                      <a:schemeClr val="tx1"/>
                    </a:gs>
                    <a:gs pos="30000">
                      <a:schemeClr val="tx1"/>
                    </a:gs>
                  </a:gsLst>
                  <a:lin ang="5400000" scaled="0"/>
                </a:gradFill>
              </a:rPr>
              <a:t>Azure SQL Database</a:t>
            </a:r>
          </a:p>
        </p:txBody>
      </p:sp>
      <p:pic>
        <p:nvPicPr>
          <p:cNvPr id="12" name="Graphic 11">
            <a:extLst>
              <a:ext uri="{FF2B5EF4-FFF2-40B4-BE49-F238E27FC236}">
                <a16:creationId xmlns:a16="http://schemas.microsoft.com/office/drawing/2014/main" id="{D04DB5A8-75DB-3A59-DDB2-720BA8152E3E}"/>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988110" y="537322"/>
            <a:ext cx="548640" cy="548640"/>
          </a:xfrm>
          <a:prstGeom prst="rect">
            <a:avLst/>
          </a:prstGeom>
        </p:spPr>
      </p:pic>
      <p:pic>
        <p:nvPicPr>
          <p:cNvPr id="14" name="Graphic 13">
            <a:extLst>
              <a:ext uri="{FF2B5EF4-FFF2-40B4-BE49-F238E27FC236}">
                <a16:creationId xmlns:a16="http://schemas.microsoft.com/office/drawing/2014/main" id="{ECB81F1C-E61C-CC81-965C-53A93BBD08D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246534" y="2037817"/>
            <a:ext cx="548640" cy="548640"/>
          </a:xfrm>
          <a:prstGeom prst="rect">
            <a:avLst/>
          </a:prstGeom>
        </p:spPr>
      </p:pic>
    </p:spTree>
    <p:extLst>
      <p:ext uri="{BB962C8B-B14F-4D97-AF65-F5344CB8AC3E}">
        <p14:creationId xmlns:p14="http://schemas.microsoft.com/office/powerpoint/2010/main" val="229776404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D006154-4293-4869-B84F-DCE0CD70BB54}"/>
              </a:ext>
            </a:extLst>
          </p:cNvPr>
          <p:cNvSpPr>
            <a:spLocks noGrp="1"/>
          </p:cNvSpPr>
          <p:nvPr>
            <p:ph type="title"/>
          </p:nvPr>
        </p:nvSpPr>
        <p:spPr>
          <a:xfrm>
            <a:off x="426424" y="313252"/>
            <a:ext cx="11336039" cy="443198"/>
          </a:xfrm>
        </p:spPr>
        <p:txBody>
          <a:bodyPr/>
          <a:lstStyle/>
          <a:p>
            <a:pPr lvl="0" algn="ctr" defTabSz="932742">
              <a:defRPr/>
            </a:pPr>
            <a:r>
              <a:rPr lang="en-US" spc="-50" dirty="0">
                <a:gradFill flip="none" rotWithShape="1">
                  <a:gsLst>
                    <a:gs pos="12000">
                      <a:srgbClr val="FFFFFF"/>
                    </a:gs>
                    <a:gs pos="100000">
                      <a:srgbClr val="FFFFFF"/>
                    </a:gs>
                  </a:gsLst>
                  <a:lin ang="18900000" scaled="1"/>
                  <a:tileRect/>
                </a:gradFill>
                <a:cs typeface="+mn-cs"/>
              </a:rPr>
              <a:t>Microsoft Portfolio for AI</a:t>
            </a:r>
          </a:p>
        </p:txBody>
      </p:sp>
      <p:pic>
        <p:nvPicPr>
          <p:cNvPr id="403" name="Graphic 402">
            <a:extLst>
              <a:ext uri="{FF2B5EF4-FFF2-40B4-BE49-F238E27FC236}">
                <a16:creationId xmlns:a16="http://schemas.microsoft.com/office/drawing/2014/main" id="{A441BCC2-3E8D-42E1-BDC1-4B5AFBAA337E}"/>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78073" y="1391277"/>
            <a:ext cx="663236" cy="663236"/>
          </a:xfrm>
          <a:prstGeom prst="rect">
            <a:avLst/>
          </a:prstGeom>
        </p:spPr>
      </p:pic>
      <p:sp>
        <p:nvSpPr>
          <p:cNvPr id="35" name="Content Placeholder 34">
            <a:extLst>
              <a:ext uri="{FF2B5EF4-FFF2-40B4-BE49-F238E27FC236}">
                <a16:creationId xmlns:a16="http://schemas.microsoft.com/office/drawing/2014/main" id="{ED4656D4-C284-4ADB-838F-41B1279FF3BF}"/>
              </a:ext>
            </a:extLst>
          </p:cNvPr>
          <p:cNvSpPr>
            <a:spLocks noGrp="1"/>
          </p:cNvSpPr>
          <p:nvPr>
            <p:ph sz="quarter" idx="12"/>
          </p:nvPr>
        </p:nvSpPr>
        <p:spPr>
          <a:xfrm>
            <a:off x="478179" y="2034965"/>
            <a:ext cx="914400" cy="738664"/>
          </a:xfrm>
        </p:spPr>
        <p:txBody>
          <a:bodyPr/>
          <a:lstStyle/>
          <a:p>
            <a:pPr lvl="0" algn="ctr" defTabSz="822960">
              <a:lnSpc>
                <a:spcPct val="100000"/>
              </a:lnSpc>
              <a:buSzTx/>
              <a:defRPr/>
            </a:pPr>
            <a:r>
              <a:rPr lang="en-US" sz="1200" dirty="0">
                <a:solidFill>
                  <a:prstClr val="white"/>
                </a:solidFill>
                <a:latin typeface="Segoe UI Semibold"/>
              </a:rPr>
              <a:t>Business Users &amp; Citizen Developers</a:t>
            </a:r>
          </a:p>
        </p:txBody>
      </p:sp>
      <p:sp>
        <p:nvSpPr>
          <p:cNvPr id="73" name="Left Brace 72" descr="Comprising of Applications and Power Platform.">
            <a:extLst>
              <a:ext uri="{FF2B5EF4-FFF2-40B4-BE49-F238E27FC236}">
                <a16:creationId xmlns:a16="http://schemas.microsoft.com/office/drawing/2014/main" id="{07D062C2-77A2-499C-95AC-F557FBB295C1}"/>
              </a:ext>
              <a:ext uri="{C183D7F6-B498-43B3-948B-1728B52AA6E4}">
                <adec:decorative xmlns:adec="http://schemas.microsoft.com/office/drawing/2017/decorative" val="0"/>
              </a:ext>
            </a:extLst>
          </p:cNvPr>
          <p:cNvSpPr/>
          <p:nvPr/>
        </p:nvSpPr>
        <p:spPr>
          <a:xfrm>
            <a:off x="1531293" y="1107218"/>
            <a:ext cx="394857" cy="1914449"/>
          </a:xfrm>
          <a:prstGeom prst="leftBrace">
            <a:avLst>
              <a:gd name="adj1" fmla="val 0"/>
              <a:gd name="adj2" fmla="val 50000"/>
            </a:avLst>
          </a:prstGeom>
          <a:ln w="19050">
            <a:solidFill>
              <a:schemeClr val="accent1">
                <a:alpha val="77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3" name="Content Placeholder 32">
            <a:extLst>
              <a:ext uri="{FF2B5EF4-FFF2-40B4-BE49-F238E27FC236}">
                <a16:creationId xmlns:a16="http://schemas.microsoft.com/office/drawing/2014/main" id="{9AA9DD62-4591-44C8-89AE-AC73AC2CD90D}"/>
              </a:ext>
            </a:extLst>
          </p:cNvPr>
          <p:cNvSpPr>
            <a:spLocks noGrp="1"/>
          </p:cNvSpPr>
          <p:nvPr>
            <p:ph sz="quarter" idx="10"/>
          </p:nvPr>
        </p:nvSpPr>
        <p:spPr>
          <a:xfrm>
            <a:off x="5203953" y="1110000"/>
            <a:ext cx="2570162" cy="307480"/>
          </a:xfrm>
        </p:spPr>
        <p:txBody>
          <a:bodyPr/>
          <a:lstStyle/>
          <a:p>
            <a:pPr lvl="0" algn="ctr" defTabSz="839225" fontAlgn="base">
              <a:lnSpc>
                <a:spcPct val="100000"/>
              </a:lnSpc>
              <a:spcBef>
                <a:spcPct val="0"/>
              </a:spcBef>
              <a:spcAft>
                <a:spcPct val="0"/>
              </a:spcAft>
              <a:buSzTx/>
              <a:defRPr/>
            </a:pPr>
            <a:r>
              <a:rPr lang="en-US" sz="1800" dirty="0">
                <a:solidFill>
                  <a:srgbClr val="50E6FF"/>
                </a:solidFill>
                <a:latin typeface="Segoe UI Semibold"/>
                <a:ea typeface="+mj-ea"/>
                <a:cs typeface="+mj-cs"/>
              </a:rPr>
              <a:t>Applications</a:t>
            </a:r>
          </a:p>
        </p:txBody>
      </p:sp>
      <p:pic>
        <p:nvPicPr>
          <p:cNvPr id="7" name="Picture 6" descr="Microsoft 365 logo">
            <a:extLst>
              <a:ext uri="{FF2B5EF4-FFF2-40B4-BE49-F238E27FC236}">
                <a16:creationId xmlns:a16="http://schemas.microsoft.com/office/drawing/2014/main" id="{32002A85-2084-4177-B4F2-E7A2D5DA82CF}"/>
              </a:ext>
              <a:ext uri="{C183D7F6-B498-43B3-948B-1728B52AA6E4}">
                <adec:decorative xmlns:adec="http://schemas.microsoft.com/office/drawing/2017/decorative" val="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76585" y="1394523"/>
            <a:ext cx="1519328" cy="558412"/>
          </a:xfrm>
          <a:prstGeom prst="rect">
            <a:avLst/>
          </a:prstGeom>
        </p:spPr>
      </p:pic>
      <p:pic>
        <p:nvPicPr>
          <p:cNvPr id="9" name="Picture 8" descr="Microsoft Dynamics 365 logo">
            <a:extLst>
              <a:ext uri="{FF2B5EF4-FFF2-40B4-BE49-F238E27FC236}">
                <a16:creationId xmlns:a16="http://schemas.microsoft.com/office/drawing/2014/main" id="{16B23EB5-79F2-4AC2-AD36-7A48911616E7}"/>
              </a:ext>
              <a:ext uri="{C183D7F6-B498-43B3-948B-1728B52AA6E4}">
                <adec:decorative xmlns:adec="http://schemas.microsoft.com/office/drawing/2017/decorative" val="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09642" y="1343987"/>
            <a:ext cx="1478630" cy="650338"/>
          </a:xfrm>
          <a:prstGeom prst="rect">
            <a:avLst/>
          </a:prstGeom>
        </p:spPr>
      </p:pic>
      <p:sp>
        <p:nvSpPr>
          <p:cNvPr id="34" name="Content Placeholder 33">
            <a:extLst>
              <a:ext uri="{FF2B5EF4-FFF2-40B4-BE49-F238E27FC236}">
                <a16:creationId xmlns:a16="http://schemas.microsoft.com/office/drawing/2014/main" id="{408E77C9-00EC-4C93-B442-B2D7606B8475}"/>
              </a:ext>
            </a:extLst>
          </p:cNvPr>
          <p:cNvSpPr>
            <a:spLocks noGrp="1"/>
          </p:cNvSpPr>
          <p:nvPr>
            <p:ph sz="quarter" idx="11"/>
          </p:nvPr>
        </p:nvSpPr>
        <p:spPr>
          <a:xfrm>
            <a:off x="8268533" y="1570501"/>
            <a:ext cx="2103438" cy="153888"/>
          </a:xfrm>
        </p:spPr>
        <p:txBody>
          <a:bodyPr/>
          <a:lstStyle/>
          <a:p>
            <a:pPr lvl="0" algn="ctr" defTabSz="932742">
              <a:lnSpc>
                <a:spcPts val="1200"/>
              </a:lnSpc>
              <a:buSzTx/>
              <a:defRPr/>
            </a:pPr>
            <a:r>
              <a:rPr lang="en-US" sz="1200" kern="0" dirty="0">
                <a:solidFill>
                  <a:prstClr val="white"/>
                </a:solidFill>
                <a:cs typeface="Arial" charset="0"/>
              </a:rPr>
              <a:t>Partner Solutions</a:t>
            </a:r>
            <a:endParaRPr lang="en-US" sz="1800" b="1" kern="0" dirty="0">
              <a:solidFill>
                <a:prstClr val="white"/>
              </a:solidFill>
              <a:cs typeface="Segoe UI Semibold" panose="020B0702040204020203" pitchFamily="34" charset="0"/>
            </a:endParaRPr>
          </a:p>
        </p:txBody>
      </p:sp>
      <p:sp>
        <p:nvSpPr>
          <p:cNvPr id="36" name="Content Placeholder 35">
            <a:extLst>
              <a:ext uri="{FF2B5EF4-FFF2-40B4-BE49-F238E27FC236}">
                <a16:creationId xmlns:a16="http://schemas.microsoft.com/office/drawing/2014/main" id="{9CC591DB-1E01-4E1F-BD24-B59D6237EDB3}"/>
              </a:ext>
            </a:extLst>
          </p:cNvPr>
          <p:cNvSpPr>
            <a:spLocks noGrp="1"/>
          </p:cNvSpPr>
          <p:nvPr>
            <p:ph sz="quarter" idx="13"/>
          </p:nvPr>
        </p:nvSpPr>
        <p:spPr>
          <a:xfrm>
            <a:off x="5562007" y="2058217"/>
            <a:ext cx="1847241" cy="377243"/>
          </a:xfrm>
        </p:spPr>
        <p:txBody>
          <a:bodyPr/>
          <a:lstStyle/>
          <a:p>
            <a:pPr lvl="0" algn="ctr" defTabSz="839225" fontAlgn="base">
              <a:lnSpc>
                <a:spcPct val="100000"/>
              </a:lnSpc>
              <a:spcBef>
                <a:spcPct val="0"/>
              </a:spcBef>
              <a:spcAft>
                <a:spcPct val="0"/>
              </a:spcAft>
              <a:buSzTx/>
              <a:defRPr/>
            </a:pPr>
            <a:r>
              <a:rPr lang="en-US" sz="1800" dirty="0">
                <a:solidFill>
                  <a:srgbClr val="50E6FF"/>
                </a:solidFill>
                <a:latin typeface="Segoe UI Semibold"/>
                <a:ea typeface="+mj-ea"/>
                <a:cs typeface="+mj-cs"/>
              </a:rPr>
              <a:t>Power Platform</a:t>
            </a:r>
          </a:p>
        </p:txBody>
      </p:sp>
      <p:pic>
        <p:nvPicPr>
          <p:cNvPr id="59" name="Picture 58">
            <a:extLst>
              <a:ext uri="{FF2B5EF4-FFF2-40B4-BE49-F238E27FC236}">
                <a16:creationId xmlns:a16="http://schemas.microsoft.com/office/drawing/2014/main" id="{E16BFA5D-36FC-4258-891A-809368FBD708}"/>
              </a:ext>
              <a:ext uri="{C183D7F6-B498-43B3-948B-1728B52AA6E4}">
                <adec:decorative xmlns:adec="http://schemas.microsoft.com/office/drawing/2017/decorative" val="1"/>
              </a:ext>
            </a:extLst>
          </p:cNvPr>
          <p:cNvPicPr>
            <a:picLocks noChangeAspect="1"/>
          </p:cNvPicPr>
          <p:nvPr/>
        </p:nvPicPr>
        <p:blipFill>
          <a:blip r:embed="rId7"/>
          <a:stretch>
            <a:fillRect/>
          </a:stretch>
        </p:blipFill>
        <p:spPr>
          <a:xfrm>
            <a:off x="3112693" y="2408122"/>
            <a:ext cx="298456" cy="298456"/>
          </a:xfrm>
          <a:prstGeom prst="rect">
            <a:avLst/>
          </a:prstGeom>
        </p:spPr>
      </p:pic>
      <p:sp>
        <p:nvSpPr>
          <p:cNvPr id="38" name="Content Placeholder 37">
            <a:extLst>
              <a:ext uri="{FF2B5EF4-FFF2-40B4-BE49-F238E27FC236}">
                <a16:creationId xmlns:a16="http://schemas.microsoft.com/office/drawing/2014/main" id="{604B9247-74CF-43D8-9E3D-3CE451F47AFC}"/>
              </a:ext>
            </a:extLst>
          </p:cNvPr>
          <p:cNvSpPr>
            <a:spLocks noGrp="1"/>
          </p:cNvSpPr>
          <p:nvPr>
            <p:ph sz="quarter" idx="14"/>
          </p:nvPr>
        </p:nvSpPr>
        <p:spPr>
          <a:xfrm>
            <a:off x="2843667" y="2732045"/>
            <a:ext cx="914400" cy="153888"/>
          </a:xfrm>
        </p:spPr>
        <p:txBody>
          <a:bodyPr/>
          <a:lstStyle/>
          <a:p>
            <a:pPr lvl="0" algn="ctr" defTabSz="932742">
              <a:lnSpc>
                <a:spcPct val="100000"/>
              </a:lnSpc>
              <a:buSzTx/>
              <a:defRPr/>
            </a:pPr>
            <a:r>
              <a:rPr lang="en-US" sz="1000" kern="0" dirty="0">
                <a:solidFill>
                  <a:prstClr val="white"/>
                </a:solidFill>
                <a:cs typeface="Arial" charset="0"/>
              </a:rPr>
              <a:t>Power BI</a:t>
            </a:r>
          </a:p>
        </p:txBody>
      </p:sp>
      <p:pic>
        <p:nvPicPr>
          <p:cNvPr id="58" name="Picture 57">
            <a:extLst>
              <a:ext uri="{FF2B5EF4-FFF2-40B4-BE49-F238E27FC236}">
                <a16:creationId xmlns:a16="http://schemas.microsoft.com/office/drawing/2014/main" id="{5725028B-C188-4DB5-8F59-08BEAAD79CD9}"/>
              </a:ext>
              <a:ext uri="{C183D7F6-B498-43B3-948B-1728B52AA6E4}">
                <adec:decorative xmlns:adec="http://schemas.microsoft.com/office/drawing/2017/decorative" val="1"/>
              </a:ext>
            </a:extLst>
          </p:cNvPr>
          <p:cNvPicPr>
            <a:picLocks noChangeAspect="1"/>
          </p:cNvPicPr>
          <p:nvPr/>
        </p:nvPicPr>
        <p:blipFill>
          <a:blip r:embed="rId8"/>
          <a:stretch>
            <a:fillRect/>
          </a:stretch>
        </p:blipFill>
        <p:spPr>
          <a:xfrm>
            <a:off x="5267547" y="2424640"/>
            <a:ext cx="298455" cy="298455"/>
          </a:xfrm>
          <a:prstGeom prst="rect">
            <a:avLst/>
          </a:prstGeom>
        </p:spPr>
      </p:pic>
      <p:sp>
        <p:nvSpPr>
          <p:cNvPr id="39" name="Content Placeholder 38">
            <a:extLst>
              <a:ext uri="{FF2B5EF4-FFF2-40B4-BE49-F238E27FC236}">
                <a16:creationId xmlns:a16="http://schemas.microsoft.com/office/drawing/2014/main" id="{3D269626-59AB-4437-BE83-2C8EBD9CF756}"/>
              </a:ext>
            </a:extLst>
          </p:cNvPr>
          <p:cNvSpPr>
            <a:spLocks noGrp="1"/>
          </p:cNvSpPr>
          <p:nvPr>
            <p:ph sz="quarter" idx="15"/>
          </p:nvPr>
        </p:nvSpPr>
        <p:spPr>
          <a:xfrm>
            <a:off x="5107039" y="2741731"/>
            <a:ext cx="914400" cy="138499"/>
          </a:xfrm>
        </p:spPr>
        <p:txBody>
          <a:bodyPr/>
          <a:lstStyle/>
          <a:p>
            <a:r>
              <a:rPr lang="en-US" sz="1000" kern="0" dirty="0">
                <a:solidFill>
                  <a:prstClr val="white"/>
                </a:solidFill>
                <a:cs typeface="Arial" charset="0"/>
              </a:rPr>
              <a:t>Power Apps</a:t>
            </a:r>
            <a:endParaRPr lang="en-IN" dirty="0"/>
          </a:p>
        </p:txBody>
      </p:sp>
      <p:pic>
        <p:nvPicPr>
          <p:cNvPr id="57" name="Picture 56">
            <a:extLst>
              <a:ext uri="{FF2B5EF4-FFF2-40B4-BE49-F238E27FC236}">
                <a16:creationId xmlns:a16="http://schemas.microsoft.com/office/drawing/2014/main" id="{19494DCC-901E-4D5B-B75C-19CE4365AC6E}"/>
              </a:ext>
              <a:ext uri="{C183D7F6-B498-43B3-948B-1728B52AA6E4}">
                <adec:decorative xmlns:adec="http://schemas.microsoft.com/office/drawing/2017/decorative" val="1"/>
              </a:ext>
            </a:extLst>
          </p:cNvPr>
          <p:cNvPicPr>
            <a:picLocks noChangeAspect="1"/>
          </p:cNvPicPr>
          <p:nvPr/>
        </p:nvPicPr>
        <p:blipFill>
          <a:blip r:embed="rId9"/>
          <a:stretch>
            <a:fillRect/>
          </a:stretch>
        </p:blipFill>
        <p:spPr>
          <a:xfrm>
            <a:off x="7384789" y="2413205"/>
            <a:ext cx="286853" cy="286854"/>
          </a:xfrm>
          <a:prstGeom prst="rect">
            <a:avLst/>
          </a:prstGeom>
        </p:spPr>
      </p:pic>
      <p:sp>
        <p:nvSpPr>
          <p:cNvPr id="40" name="Content Placeholder 39">
            <a:extLst>
              <a:ext uri="{FF2B5EF4-FFF2-40B4-BE49-F238E27FC236}">
                <a16:creationId xmlns:a16="http://schemas.microsoft.com/office/drawing/2014/main" id="{1177A351-B02E-47BF-B433-7B47BCF8F8E6}"/>
              </a:ext>
            </a:extLst>
          </p:cNvPr>
          <p:cNvSpPr>
            <a:spLocks noGrp="1"/>
          </p:cNvSpPr>
          <p:nvPr>
            <p:ph sz="quarter" idx="16"/>
          </p:nvPr>
        </p:nvSpPr>
        <p:spPr>
          <a:xfrm>
            <a:off x="7091112" y="2744452"/>
            <a:ext cx="1281434" cy="231210"/>
          </a:xfrm>
        </p:spPr>
        <p:txBody>
          <a:bodyPr/>
          <a:lstStyle/>
          <a:p>
            <a:r>
              <a:rPr lang="en-US" sz="1000" kern="0" dirty="0">
                <a:solidFill>
                  <a:prstClr val="white"/>
                </a:solidFill>
                <a:cs typeface="Arial" charset="0"/>
              </a:rPr>
              <a:t>Power Automate</a:t>
            </a:r>
            <a:endParaRPr lang="en-IN" dirty="0"/>
          </a:p>
        </p:txBody>
      </p:sp>
      <p:pic>
        <p:nvPicPr>
          <p:cNvPr id="56" name="Picture 55">
            <a:extLst>
              <a:ext uri="{FF2B5EF4-FFF2-40B4-BE49-F238E27FC236}">
                <a16:creationId xmlns:a16="http://schemas.microsoft.com/office/drawing/2014/main" id="{AF22BEB8-3DEB-472D-B461-6469BD11F153}"/>
              </a:ext>
              <a:ext uri="{C183D7F6-B498-43B3-948B-1728B52AA6E4}">
                <adec:decorative xmlns:adec="http://schemas.microsoft.com/office/drawing/2017/decorative" val="1"/>
              </a:ext>
            </a:extLst>
          </p:cNvPr>
          <p:cNvPicPr>
            <a:picLocks noChangeAspect="1"/>
          </p:cNvPicPr>
          <p:nvPr/>
        </p:nvPicPr>
        <p:blipFill>
          <a:blip r:embed="rId10"/>
          <a:stretch>
            <a:fillRect/>
          </a:stretch>
        </p:blipFill>
        <p:spPr>
          <a:xfrm>
            <a:off x="9576949" y="2418823"/>
            <a:ext cx="301307" cy="301307"/>
          </a:xfrm>
          <a:prstGeom prst="rect">
            <a:avLst/>
          </a:prstGeom>
        </p:spPr>
      </p:pic>
      <p:sp>
        <p:nvSpPr>
          <p:cNvPr id="41" name="Content Placeholder 40">
            <a:extLst>
              <a:ext uri="{FF2B5EF4-FFF2-40B4-BE49-F238E27FC236}">
                <a16:creationId xmlns:a16="http://schemas.microsoft.com/office/drawing/2014/main" id="{F92762AF-8747-49F4-88F4-4461C1FEEAB8}"/>
              </a:ext>
            </a:extLst>
          </p:cNvPr>
          <p:cNvSpPr>
            <a:spLocks noGrp="1"/>
          </p:cNvSpPr>
          <p:nvPr>
            <p:ph sz="quarter" idx="17"/>
          </p:nvPr>
        </p:nvSpPr>
        <p:spPr>
          <a:xfrm>
            <a:off x="9067920" y="2742139"/>
            <a:ext cx="1422400" cy="239612"/>
          </a:xfrm>
        </p:spPr>
        <p:txBody>
          <a:bodyPr/>
          <a:lstStyle/>
          <a:p>
            <a:r>
              <a:rPr lang="en-US" sz="1000" kern="0" dirty="0">
                <a:solidFill>
                  <a:prstClr val="white"/>
                </a:solidFill>
                <a:cs typeface="Arial" charset="0"/>
              </a:rPr>
              <a:t>Power Virtual Agents</a:t>
            </a:r>
            <a:endParaRPr lang="en-IN" dirty="0"/>
          </a:p>
        </p:txBody>
      </p:sp>
      <p:pic>
        <p:nvPicPr>
          <p:cNvPr id="17" name="Graphic 16">
            <a:extLst>
              <a:ext uri="{FF2B5EF4-FFF2-40B4-BE49-F238E27FC236}">
                <a16:creationId xmlns:a16="http://schemas.microsoft.com/office/drawing/2014/main" id="{274C0F26-7754-47FB-9039-00EEB469D1AF}"/>
              </a:ext>
              <a:ext uri="{C183D7F6-B498-43B3-948B-1728B52AA6E4}">
                <adec:decorative xmlns:adec="http://schemas.microsoft.com/office/drawing/2017/decorative" val="1"/>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67677" y="4532079"/>
            <a:ext cx="663237" cy="663237"/>
          </a:xfrm>
          <a:prstGeom prst="rect">
            <a:avLst/>
          </a:prstGeom>
        </p:spPr>
      </p:pic>
      <p:sp>
        <p:nvSpPr>
          <p:cNvPr id="42" name="Content Placeholder 41">
            <a:extLst>
              <a:ext uri="{FF2B5EF4-FFF2-40B4-BE49-F238E27FC236}">
                <a16:creationId xmlns:a16="http://schemas.microsoft.com/office/drawing/2014/main" id="{8BABD630-D65A-491B-AC43-F43B6BBA0D8F}"/>
              </a:ext>
            </a:extLst>
          </p:cNvPr>
          <p:cNvSpPr>
            <a:spLocks noGrp="1"/>
          </p:cNvSpPr>
          <p:nvPr>
            <p:ph sz="quarter" idx="18"/>
          </p:nvPr>
        </p:nvSpPr>
        <p:spPr>
          <a:xfrm>
            <a:off x="401036" y="5182235"/>
            <a:ext cx="1170849" cy="533332"/>
          </a:xfrm>
        </p:spPr>
        <p:txBody>
          <a:bodyPr/>
          <a:lstStyle/>
          <a:p>
            <a:pPr lvl="0" algn="ctr" defTabSz="822960">
              <a:lnSpc>
                <a:spcPct val="100000"/>
              </a:lnSpc>
              <a:buSzTx/>
              <a:defRPr/>
            </a:pPr>
            <a:r>
              <a:rPr lang="en-US" sz="1200" dirty="0">
                <a:solidFill>
                  <a:prstClr val="white"/>
                </a:solidFill>
                <a:latin typeface="Segoe UI Semibold"/>
              </a:rPr>
              <a:t>Developers &amp; Data Scientists </a:t>
            </a:r>
          </a:p>
        </p:txBody>
      </p:sp>
      <p:sp>
        <p:nvSpPr>
          <p:cNvPr id="75" name="Left Brace 74" descr="Comprising of Scenario-Based Services, Customizable AI Models and ML Platform.">
            <a:extLst>
              <a:ext uri="{FF2B5EF4-FFF2-40B4-BE49-F238E27FC236}">
                <a16:creationId xmlns:a16="http://schemas.microsoft.com/office/drawing/2014/main" id="{D7214B69-CD3D-458A-8A16-4C16DE1758B9}"/>
              </a:ext>
              <a:ext uri="{C183D7F6-B498-43B3-948B-1728B52AA6E4}">
                <adec:decorative xmlns:adec="http://schemas.microsoft.com/office/drawing/2017/decorative" val="0"/>
              </a:ext>
            </a:extLst>
          </p:cNvPr>
          <p:cNvSpPr/>
          <p:nvPr/>
        </p:nvSpPr>
        <p:spPr>
          <a:xfrm>
            <a:off x="1535322" y="3156916"/>
            <a:ext cx="394857" cy="3431525"/>
          </a:xfrm>
          <a:prstGeom prst="leftBrace">
            <a:avLst/>
          </a:prstGeom>
          <a:ln w="19050">
            <a:solidFill>
              <a:schemeClr val="accent1">
                <a:alpha val="77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43" name="Content Placeholder 42">
            <a:extLst>
              <a:ext uri="{FF2B5EF4-FFF2-40B4-BE49-F238E27FC236}">
                <a16:creationId xmlns:a16="http://schemas.microsoft.com/office/drawing/2014/main" id="{9D433581-96B3-454F-90C6-8C5C874E09C9}"/>
              </a:ext>
            </a:extLst>
          </p:cNvPr>
          <p:cNvSpPr>
            <a:spLocks noGrp="1"/>
          </p:cNvSpPr>
          <p:nvPr>
            <p:ph sz="quarter" idx="19"/>
          </p:nvPr>
        </p:nvSpPr>
        <p:spPr>
          <a:xfrm>
            <a:off x="5850849" y="3064151"/>
            <a:ext cx="1290637" cy="276999"/>
          </a:xfrm>
        </p:spPr>
        <p:txBody>
          <a:bodyPr/>
          <a:lstStyle/>
          <a:p>
            <a:pPr marL="0" lvl="1" algn="ctr" defTabSz="839225" fontAlgn="base">
              <a:lnSpc>
                <a:spcPct val="100000"/>
              </a:lnSpc>
              <a:spcBef>
                <a:spcPts val="600"/>
              </a:spcBef>
              <a:spcAft>
                <a:spcPct val="0"/>
              </a:spcAft>
              <a:buSzTx/>
              <a:defRPr/>
            </a:pPr>
            <a:r>
              <a:rPr lang="en-US" sz="1800" dirty="0">
                <a:solidFill>
                  <a:prstClr val="white"/>
                </a:solidFill>
                <a:latin typeface="Segoe UI Semibold"/>
                <a:ea typeface="+mj-ea"/>
                <a:cs typeface="+mj-cs"/>
              </a:rPr>
              <a:t>Azure AI</a:t>
            </a:r>
          </a:p>
        </p:txBody>
      </p:sp>
      <p:sp>
        <p:nvSpPr>
          <p:cNvPr id="44" name="Content Placeholder 43">
            <a:extLst>
              <a:ext uri="{FF2B5EF4-FFF2-40B4-BE49-F238E27FC236}">
                <a16:creationId xmlns:a16="http://schemas.microsoft.com/office/drawing/2014/main" id="{B36AE36F-1503-4159-9473-8082BC239B1F}"/>
              </a:ext>
            </a:extLst>
          </p:cNvPr>
          <p:cNvSpPr>
            <a:spLocks noGrp="1"/>
          </p:cNvSpPr>
          <p:nvPr>
            <p:ph sz="quarter" idx="20"/>
          </p:nvPr>
        </p:nvSpPr>
        <p:spPr>
          <a:xfrm>
            <a:off x="5537151" y="3321933"/>
            <a:ext cx="2053122" cy="275436"/>
          </a:xfrm>
        </p:spPr>
        <p:txBody>
          <a:bodyPr/>
          <a:lstStyle/>
          <a:p>
            <a:pPr lvl="0" algn="ctr" defTabSz="822960">
              <a:lnSpc>
                <a:spcPct val="100000"/>
              </a:lnSpc>
              <a:buSzTx/>
              <a:defRPr/>
            </a:pPr>
            <a:r>
              <a:rPr lang="en-US" sz="1400" kern="0" dirty="0">
                <a:solidFill>
                  <a:srgbClr val="50E6FF"/>
                </a:solidFill>
                <a:latin typeface="Segoe UI Semibold" panose="020B0702040204020203" pitchFamily="34" charset="0"/>
                <a:ea typeface="Arial" charset="0"/>
                <a:cs typeface="Segoe UI Semibold" panose="020B0702040204020203" pitchFamily="34" charset="0"/>
              </a:rPr>
              <a:t>Scenario-Based Services</a:t>
            </a:r>
          </a:p>
        </p:txBody>
      </p:sp>
      <p:sp>
        <p:nvSpPr>
          <p:cNvPr id="45" name="Content Placeholder 44">
            <a:extLst>
              <a:ext uri="{FF2B5EF4-FFF2-40B4-BE49-F238E27FC236}">
                <a16:creationId xmlns:a16="http://schemas.microsoft.com/office/drawing/2014/main" id="{98D031C1-34B5-42FE-B379-EEBA6D3F6AD6}"/>
              </a:ext>
            </a:extLst>
          </p:cNvPr>
          <p:cNvSpPr>
            <a:spLocks noGrp="1"/>
          </p:cNvSpPr>
          <p:nvPr>
            <p:ph sz="quarter" idx="21"/>
          </p:nvPr>
        </p:nvSpPr>
        <p:spPr>
          <a:xfrm>
            <a:off x="5748430" y="3530409"/>
            <a:ext cx="1581150" cy="169277"/>
          </a:xfrm>
        </p:spPr>
        <p:txBody>
          <a:bodyPr/>
          <a:lstStyle/>
          <a:p>
            <a:pPr lvl="0" algn="ctr" defTabSz="822960">
              <a:lnSpc>
                <a:spcPct val="100000"/>
              </a:lnSpc>
              <a:buSzTx/>
              <a:defRPr/>
            </a:pPr>
            <a:r>
              <a:rPr lang="en-US" sz="1100" kern="0" dirty="0">
                <a:solidFill>
                  <a:prstClr val="white"/>
                </a:solidFill>
                <a:latin typeface="Segoe UI Semibold" panose="020B0702040204020203" pitchFamily="34" charset="0"/>
                <a:ea typeface="Arial" charset="0"/>
                <a:cs typeface="Segoe UI Semibold" panose="020B0702040204020203" pitchFamily="34" charset="0"/>
              </a:rPr>
              <a:t>Applied AI Services</a:t>
            </a:r>
          </a:p>
        </p:txBody>
      </p:sp>
      <p:sp>
        <p:nvSpPr>
          <p:cNvPr id="46" name="Content Placeholder 45">
            <a:extLst>
              <a:ext uri="{FF2B5EF4-FFF2-40B4-BE49-F238E27FC236}">
                <a16:creationId xmlns:a16="http://schemas.microsoft.com/office/drawing/2014/main" id="{D934EDD0-8270-4C32-B94B-C2EA14547127}"/>
              </a:ext>
            </a:extLst>
          </p:cNvPr>
          <p:cNvSpPr>
            <a:spLocks noGrp="1"/>
          </p:cNvSpPr>
          <p:nvPr>
            <p:ph sz="quarter" idx="22"/>
          </p:nvPr>
        </p:nvSpPr>
        <p:spPr>
          <a:xfrm>
            <a:off x="2665483" y="4064709"/>
            <a:ext cx="1136786" cy="353044"/>
          </a:xfrm>
        </p:spPr>
        <p:txBody>
          <a:bodyPr/>
          <a:lstStyle/>
          <a:p>
            <a:pPr lvl="0" algn="ctr" defTabSz="932742">
              <a:lnSpc>
                <a:spcPct val="100000"/>
              </a:lnSpc>
              <a:buSzTx/>
              <a:defRPr/>
            </a:pPr>
            <a:r>
              <a:rPr lang="en-US" sz="1000" kern="0" dirty="0">
                <a:solidFill>
                  <a:prstClr val="white"/>
                </a:solidFill>
                <a:cs typeface="Segoe UI Semibold" panose="020B0702040204020203" pitchFamily="34" charset="0"/>
              </a:rPr>
              <a:t>Bot Service</a:t>
            </a:r>
          </a:p>
        </p:txBody>
      </p:sp>
      <p:sp>
        <p:nvSpPr>
          <p:cNvPr id="47" name="Content Placeholder 46">
            <a:extLst>
              <a:ext uri="{FF2B5EF4-FFF2-40B4-BE49-F238E27FC236}">
                <a16:creationId xmlns:a16="http://schemas.microsoft.com/office/drawing/2014/main" id="{BA5A3E5A-16E3-49CA-ADD6-D6682B31F051}"/>
              </a:ext>
            </a:extLst>
          </p:cNvPr>
          <p:cNvSpPr>
            <a:spLocks noGrp="1"/>
          </p:cNvSpPr>
          <p:nvPr>
            <p:ph sz="quarter" idx="23"/>
          </p:nvPr>
        </p:nvSpPr>
        <p:spPr>
          <a:xfrm>
            <a:off x="3955715" y="4070393"/>
            <a:ext cx="1322388" cy="172549"/>
          </a:xfrm>
        </p:spPr>
        <p:txBody>
          <a:bodyPr/>
          <a:lstStyle/>
          <a:p>
            <a:r>
              <a:rPr lang="en-US" sz="1000" kern="0" dirty="0">
                <a:solidFill>
                  <a:prstClr val="white"/>
                </a:solidFill>
                <a:cs typeface="Segoe UI Semibold" panose="020B0702040204020203" pitchFamily="34" charset="0"/>
              </a:rPr>
              <a:t>Cognitive Search</a:t>
            </a:r>
            <a:endParaRPr lang="en-IN" dirty="0"/>
          </a:p>
        </p:txBody>
      </p:sp>
      <p:sp>
        <p:nvSpPr>
          <p:cNvPr id="48" name="Content Placeholder 47">
            <a:extLst>
              <a:ext uri="{FF2B5EF4-FFF2-40B4-BE49-F238E27FC236}">
                <a16:creationId xmlns:a16="http://schemas.microsoft.com/office/drawing/2014/main" id="{05457CD8-576C-4AEE-9699-59072DEFA4BB}"/>
              </a:ext>
            </a:extLst>
          </p:cNvPr>
          <p:cNvSpPr>
            <a:spLocks noGrp="1"/>
          </p:cNvSpPr>
          <p:nvPr>
            <p:ph sz="quarter" idx="24"/>
          </p:nvPr>
        </p:nvSpPr>
        <p:spPr>
          <a:xfrm>
            <a:off x="5202533" y="4075096"/>
            <a:ext cx="984908" cy="181679"/>
          </a:xfrm>
        </p:spPr>
        <p:txBody>
          <a:bodyPr/>
          <a:lstStyle/>
          <a:p>
            <a:r>
              <a:rPr lang="en-US" sz="1000" kern="0" dirty="0">
                <a:solidFill>
                  <a:prstClr val="white"/>
                </a:solidFill>
                <a:cs typeface="Segoe UI Semibold" panose="020B0702040204020203" pitchFamily="34" charset="0"/>
              </a:rPr>
              <a:t>Form Recognizer</a:t>
            </a:r>
            <a:endParaRPr lang="en-IN" dirty="0"/>
          </a:p>
        </p:txBody>
      </p:sp>
      <p:sp>
        <p:nvSpPr>
          <p:cNvPr id="49" name="Content Placeholder 48">
            <a:extLst>
              <a:ext uri="{FF2B5EF4-FFF2-40B4-BE49-F238E27FC236}">
                <a16:creationId xmlns:a16="http://schemas.microsoft.com/office/drawing/2014/main" id="{B59F5A4B-7E66-491B-8CA4-7333148B9CB9}"/>
              </a:ext>
            </a:extLst>
          </p:cNvPr>
          <p:cNvSpPr>
            <a:spLocks noGrp="1"/>
          </p:cNvSpPr>
          <p:nvPr>
            <p:ph sz="quarter" idx="25"/>
          </p:nvPr>
        </p:nvSpPr>
        <p:spPr>
          <a:xfrm>
            <a:off x="6455278" y="4062393"/>
            <a:ext cx="914400" cy="153888"/>
          </a:xfrm>
        </p:spPr>
        <p:txBody>
          <a:bodyPr/>
          <a:lstStyle/>
          <a:p>
            <a:pPr lvl="0" algn="ctr" defTabSz="932742">
              <a:lnSpc>
                <a:spcPct val="100000"/>
              </a:lnSpc>
              <a:buSzTx/>
              <a:defRPr/>
            </a:pPr>
            <a:r>
              <a:rPr lang="en-US" sz="1000" kern="0" dirty="0">
                <a:solidFill>
                  <a:prstClr val="white"/>
                </a:solidFill>
                <a:cs typeface="Segoe UI Semibold" panose="020B0702040204020203" pitchFamily="34" charset="0"/>
              </a:rPr>
              <a:t>Video Analyzer</a:t>
            </a:r>
          </a:p>
        </p:txBody>
      </p:sp>
      <p:sp>
        <p:nvSpPr>
          <p:cNvPr id="50" name="Content Placeholder 49">
            <a:extLst>
              <a:ext uri="{FF2B5EF4-FFF2-40B4-BE49-F238E27FC236}">
                <a16:creationId xmlns:a16="http://schemas.microsoft.com/office/drawing/2014/main" id="{024DAC72-455E-4A0E-B9C0-B257EB21AC8B}"/>
              </a:ext>
            </a:extLst>
          </p:cNvPr>
          <p:cNvSpPr>
            <a:spLocks noGrp="1"/>
          </p:cNvSpPr>
          <p:nvPr>
            <p:ph sz="quarter" idx="26"/>
          </p:nvPr>
        </p:nvSpPr>
        <p:spPr>
          <a:xfrm>
            <a:off x="7704380" y="4060782"/>
            <a:ext cx="914400" cy="153888"/>
          </a:xfrm>
        </p:spPr>
        <p:txBody>
          <a:bodyPr/>
          <a:lstStyle/>
          <a:p>
            <a:pPr lvl="0" algn="ctr" defTabSz="932742">
              <a:lnSpc>
                <a:spcPct val="100000"/>
              </a:lnSpc>
              <a:buSzTx/>
              <a:defRPr/>
            </a:pPr>
            <a:r>
              <a:rPr lang="en-US" sz="1000" kern="0" dirty="0">
                <a:solidFill>
                  <a:prstClr val="white"/>
                </a:solidFill>
                <a:cs typeface="Segoe UI Semibold" panose="020B0702040204020203" pitchFamily="34" charset="0"/>
              </a:rPr>
              <a:t>Metrics Advisor</a:t>
            </a:r>
          </a:p>
        </p:txBody>
      </p:sp>
      <p:sp>
        <p:nvSpPr>
          <p:cNvPr id="51" name="Content Placeholder 50">
            <a:extLst>
              <a:ext uri="{FF2B5EF4-FFF2-40B4-BE49-F238E27FC236}">
                <a16:creationId xmlns:a16="http://schemas.microsoft.com/office/drawing/2014/main" id="{39E4DFCC-7D96-40CF-9C17-C27C2168D78E}"/>
              </a:ext>
            </a:extLst>
          </p:cNvPr>
          <p:cNvSpPr>
            <a:spLocks noGrp="1"/>
          </p:cNvSpPr>
          <p:nvPr>
            <p:ph sz="quarter" idx="27"/>
          </p:nvPr>
        </p:nvSpPr>
        <p:spPr>
          <a:xfrm>
            <a:off x="8761263" y="4061520"/>
            <a:ext cx="1290637" cy="242364"/>
          </a:xfrm>
        </p:spPr>
        <p:txBody>
          <a:bodyPr/>
          <a:lstStyle/>
          <a:p>
            <a:pPr lvl="0" algn="ctr">
              <a:lnSpc>
                <a:spcPct val="100000"/>
              </a:lnSpc>
              <a:buSzTx/>
            </a:pPr>
            <a:r>
              <a:rPr lang="en-US" sz="1000" dirty="0">
                <a:solidFill>
                  <a:prstClr val="white"/>
                </a:solidFill>
              </a:rPr>
              <a:t>Immersive Reader </a:t>
            </a:r>
          </a:p>
        </p:txBody>
      </p:sp>
      <p:sp>
        <p:nvSpPr>
          <p:cNvPr id="52" name="Content Placeholder 51">
            <a:extLst>
              <a:ext uri="{FF2B5EF4-FFF2-40B4-BE49-F238E27FC236}">
                <a16:creationId xmlns:a16="http://schemas.microsoft.com/office/drawing/2014/main" id="{1E9E353B-7D95-4354-BD66-53C030E5AABF}"/>
              </a:ext>
            </a:extLst>
          </p:cNvPr>
          <p:cNvSpPr>
            <a:spLocks noGrp="1"/>
          </p:cNvSpPr>
          <p:nvPr>
            <p:ph sz="quarter" idx="28"/>
          </p:nvPr>
        </p:nvSpPr>
        <p:spPr>
          <a:xfrm>
            <a:off x="5264853" y="4433602"/>
            <a:ext cx="2473779" cy="241876"/>
          </a:xfrm>
        </p:spPr>
        <p:txBody>
          <a:bodyPr/>
          <a:lstStyle/>
          <a:p>
            <a:pPr lvl="0" algn="ctr" defTabSz="822960">
              <a:lnSpc>
                <a:spcPct val="100000"/>
              </a:lnSpc>
              <a:buSzTx/>
              <a:defRPr/>
            </a:pPr>
            <a:r>
              <a:rPr lang="en-US" sz="1400" kern="0" dirty="0">
                <a:solidFill>
                  <a:srgbClr val="50E6FF"/>
                </a:solidFill>
                <a:latin typeface="Segoe UI Semibold" panose="020B0702040204020203" pitchFamily="34" charset="0"/>
                <a:ea typeface="Arial" charset="0"/>
                <a:cs typeface="Segoe UI Semibold" panose="020B0702040204020203" pitchFamily="34" charset="0"/>
              </a:rPr>
              <a:t>Customizable AI Models</a:t>
            </a:r>
          </a:p>
        </p:txBody>
      </p:sp>
      <p:sp>
        <p:nvSpPr>
          <p:cNvPr id="53" name="Content Placeholder 52">
            <a:extLst>
              <a:ext uri="{FF2B5EF4-FFF2-40B4-BE49-F238E27FC236}">
                <a16:creationId xmlns:a16="http://schemas.microsoft.com/office/drawing/2014/main" id="{533E7F6D-6F9C-4420-B40D-79C70A022481}"/>
              </a:ext>
            </a:extLst>
          </p:cNvPr>
          <p:cNvSpPr>
            <a:spLocks noGrp="1"/>
          </p:cNvSpPr>
          <p:nvPr>
            <p:ph sz="quarter" idx="29"/>
          </p:nvPr>
        </p:nvSpPr>
        <p:spPr>
          <a:xfrm>
            <a:off x="5421505" y="4663253"/>
            <a:ext cx="2187688" cy="331117"/>
          </a:xfrm>
        </p:spPr>
        <p:txBody>
          <a:bodyPr/>
          <a:lstStyle/>
          <a:p>
            <a:pPr lvl="0" algn="ctr" defTabSz="822960">
              <a:lnSpc>
                <a:spcPct val="100000"/>
              </a:lnSpc>
              <a:buSzTx/>
              <a:defRPr/>
            </a:pPr>
            <a:r>
              <a:rPr lang="en-US" sz="1100" kern="0" dirty="0">
                <a:solidFill>
                  <a:prstClr val="white"/>
                </a:solidFill>
                <a:latin typeface="Segoe UI Semibold" panose="020B0702040204020203" pitchFamily="34" charset="0"/>
                <a:ea typeface="Arial" charset="0"/>
                <a:cs typeface="Segoe UI Semibold" panose="020B0702040204020203" pitchFamily="34" charset="0"/>
              </a:rPr>
              <a:t>Cognitive Services</a:t>
            </a:r>
          </a:p>
        </p:txBody>
      </p:sp>
      <p:grpSp>
        <p:nvGrpSpPr>
          <p:cNvPr id="94" name="Vision">
            <a:extLst>
              <a:ext uri="{FF2B5EF4-FFF2-40B4-BE49-F238E27FC236}">
                <a16:creationId xmlns:a16="http://schemas.microsoft.com/office/drawing/2014/main" id="{E017B34B-1975-46BF-B63C-B7636CAF4280}"/>
              </a:ext>
              <a:ext uri="{C183D7F6-B498-43B3-948B-1728B52AA6E4}">
                <adec:decorative xmlns:adec="http://schemas.microsoft.com/office/drawing/2017/decorative" val="1"/>
              </a:ext>
            </a:extLst>
          </p:cNvPr>
          <p:cNvGrpSpPr/>
          <p:nvPr/>
        </p:nvGrpSpPr>
        <p:grpSpPr>
          <a:xfrm>
            <a:off x="3227310" y="4885800"/>
            <a:ext cx="352649" cy="366082"/>
            <a:chOff x="5548028" y="2938515"/>
            <a:chExt cx="455215" cy="461879"/>
          </a:xfrm>
        </p:grpSpPr>
        <p:grpSp>
          <p:nvGrpSpPr>
            <p:cNvPr id="95" name="Group 94">
              <a:extLst>
                <a:ext uri="{FF2B5EF4-FFF2-40B4-BE49-F238E27FC236}">
                  <a16:creationId xmlns:a16="http://schemas.microsoft.com/office/drawing/2014/main" id="{72295559-A8F7-4875-87B6-E8336D889CC1}"/>
                </a:ext>
              </a:extLst>
            </p:cNvPr>
            <p:cNvGrpSpPr/>
            <p:nvPr/>
          </p:nvGrpSpPr>
          <p:grpSpPr>
            <a:xfrm>
              <a:off x="5548028" y="2938515"/>
              <a:ext cx="455215" cy="461879"/>
              <a:chOff x="5548028" y="2938515"/>
              <a:chExt cx="455215" cy="461879"/>
            </a:xfrm>
          </p:grpSpPr>
          <p:sp>
            <p:nvSpPr>
              <p:cNvPr id="115" name="Freeform: Shape 114">
                <a:extLst>
                  <a:ext uri="{FF2B5EF4-FFF2-40B4-BE49-F238E27FC236}">
                    <a16:creationId xmlns:a16="http://schemas.microsoft.com/office/drawing/2014/main" id="{32CEB33E-D24D-4A4C-B180-D9C6F35A0551}"/>
                  </a:ext>
                  <a:ext uri="{C183D7F6-B498-43B3-948B-1728B52AA6E4}">
                    <adec:decorative xmlns:adec="http://schemas.microsoft.com/office/drawing/2017/decorative" val="1"/>
                  </a:ext>
                </a:extLst>
              </p:cNvPr>
              <p:cNvSpPr/>
              <p:nvPr/>
            </p:nvSpPr>
            <p:spPr bwMode="auto">
              <a:xfrm rot="5400000">
                <a:off x="5548028" y="2938515"/>
                <a:ext cx="66840" cy="66840"/>
              </a:xfrm>
              <a:custGeom>
                <a:avLst/>
                <a:gdLst>
                  <a:gd name="connsiteX0" fmla="*/ 0 w 218507"/>
                  <a:gd name="connsiteY0" fmla="*/ 218507 h 218507"/>
                  <a:gd name="connsiteX1" fmla="*/ 0 w 218507"/>
                  <a:gd name="connsiteY1" fmla="*/ 172788 h 218507"/>
                  <a:gd name="connsiteX2" fmla="*/ 0 w 218507"/>
                  <a:gd name="connsiteY2" fmla="*/ 0 h 218507"/>
                  <a:gd name="connsiteX3" fmla="*/ 45719 w 218507"/>
                  <a:gd name="connsiteY3" fmla="*/ 0 h 218507"/>
                  <a:gd name="connsiteX4" fmla="*/ 45719 w 218507"/>
                  <a:gd name="connsiteY4" fmla="*/ 172788 h 218507"/>
                  <a:gd name="connsiteX5" fmla="*/ 218507 w 218507"/>
                  <a:gd name="connsiteY5" fmla="*/ 172788 h 218507"/>
                  <a:gd name="connsiteX6" fmla="*/ 218507 w 218507"/>
                  <a:gd name="connsiteY6" fmla="*/ 218507 h 218507"/>
                  <a:gd name="connsiteX7" fmla="*/ 45719 w 218507"/>
                  <a:gd name="connsiteY7" fmla="*/ 218507 h 218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507" h="218507">
                    <a:moveTo>
                      <a:pt x="0" y="218507"/>
                    </a:moveTo>
                    <a:lnTo>
                      <a:pt x="0" y="172788"/>
                    </a:lnTo>
                    <a:lnTo>
                      <a:pt x="0" y="0"/>
                    </a:lnTo>
                    <a:lnTo>
                      <a:pt x="45719" y="0"/>
                    </a:lnTo>
                    <a:lnTo>
                      <a:pt x="45719" y="172788"/>
                    </a:lnTo>
                    <a:lnTo>
                      <a:pt x="218507" y="172788"/>
                    </a:lnTo>
                    <a:lnTo>
                      <a:pt x="218507" y="218507"/>
                    </a:lnTo>
                    <a:lnTo>
                      <a:pt x="45719" y="218507"/>
                    </a:ln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6" name="Freeform: Shape 115">
                <a:extLst>
                  <a:ext uri="{FF2B5EF4-FFF2-40B4-BE49-F238E27FC236}">
                    <a16:creationId xmlns:a16="http://schemas.microsoft.com/office/drawing/2014/main" id="{3F40BCFD-C0A8-4F5A-ACBF-151DFCCF78AC}"/>
                  </a:ext>
                  <a:ext uri="{C183D7F6-B498-43B3-948B-1728B52AA6E4}">
                    <adec:decorative xmlns:adec="http://schemas.microsoft.com/office/drawing/2017/decorative" val="1"/>
                  </a:ext>
                </a:extLst>
              </p:cNvPr>
              <p:cNvSpPr/>
              <p:nvPr/>
            </p:nvSpPr>
            <p:spPr bwMode="auto">
              <a:xfrm rot="16200000" flipV="1">
                <a:off x="5548028" y="3333554"/>
                <a:ext cx="66840" cy="66840"/>
              </a:xfrm>
              <a:custGeom>
                <a:avLst/>
                <a:gdLst>
                  <a:gd name="connsiteX0" fmla="*/ 0 w 218507"/>
                  <a:gd name="connsiteY0" fmla="*/ 218507 h 218507"/>
                  <a:gd name="connsiteX1" fmla="*/ 0 w 218507"/>
                  <a:gd name="connsiteY1" fmla="*/ 172788 h 218507"/>
                  <a:gd name="connsiteX2" fmla="*/ 0 w 218507"/>
                  <a:gd name="connsiteY2" fmla="*/ 0 h 218507"/>
                  <a:gd name="connsiteX3" fmla="*/ 45719 w 218507"/>
                  <a:gd name="connsiteY3" fmla="*/ 0 h 218507"/>
                  <a:gd name="connsiteX4" fmla="*/ 45719 w 218507"/>
                  <a:gd name="connsiteY4" fmla="*/ 172788 h 218507"/>
                  <a:gd name="connsiteX5" fmla="*/ 218507 w 218507"/>
                  <a:gd name="connsiteY5" fmla="*/ 172788 h 218507"/>
                  <a:gd name="connsiteX6" fmla="*/ 218507 w 218507"/>
                  <a:gd name="connsiteY6" fmla="*/ 218507 h 218507"/>
                  <a:gd name="connsiteX7" fmla="*/ 45719 w 218507"/>
                  <a:gd name="connsiteY7" fmla="*/ 218507 h 218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507" h="218507">
                    <a:moveTo>
                      <a:pt x="0" y="218507"/>
                    </a:moveTo>
                    <a:lnTo>
                      <a:pt x="0" y="172788"/>
                    </a:lnTo>
                    <a:lnTo>
                      <a:pt x="0" y="0"/>
                    </a:lnTo>
                    <a:lnTo>
                      <a:pt x="45719" y="0"/>
                    </a:lnTo>
                    <a:lnTo>
                      <a:pt x="45719" y="172788"/>
                    </a:lnTo>
                    <a:lnTo>
                      <a:pt x="218507" y="172788"/>
                    </a:lnTo>
                    <a:lnTo>
                      <a:pt x="218507" y="218507"/>
                    </a:lnTo>
                    <a:lnTo>
                      <a:pt x="45719" y="218507"/>
                    </a:ln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7" name="Freeform: Shape 116">
                <a:extLst>
                  <a:ext uri="{FF2B5EF4-FFF2-40B4-BE49-F238E27FC236}">
                    <a16:creationId xmlns:a16="http://schemas.microsoft.com/office/drawing/2014/main" id="{D4575FAA-28DD-4CB0-A238-6C0C56452645}"/>
                  </a:ext>
                  <a:ext uri="{C183D7F6-B498-43B3-948B-1728B52AA6E4}">
                    <adec:decorative xmlns:adec="http://schemas.microsoft.com/office/drawing/2017/decorative" val="1"/>
                  </a:ext>
                </a:extLst>
              </p:cNvPr>
              <p:cNvSpPr/>
              <p:nvPr/>
            </p:nvSpPr>
            <p:spPr bwMode="auto">
              <a:xfrm rot="16200000" flipH="1">
                <a:off x="5936403" y="2938515"/>
                <a:ext cx="66840" cy="66840"/>
              </a:xfrm>
              <a:custGeom>
                <a:avLst/>
                <a:gdLst>
                  <a:gd name="connsiteX0" fmla="*/ 0 w 218507"/>
                  <a:gd name="connsiteY0" fmla="*/ 218507 h 218507"/>
                  <a:gd name="connsiteX1" fmla="*/ 0 w 218507"/>
                  <a:gd name="connsiteY1" fmla="*/ 172788 h 218507"/>
                  <a:gd name="connsiteX2" fmla="*/ 0 w 218507"/>
                  <a:gd name="connsiteY2" fmla="*/ 0 h 218507"/>
                  <a:gd name="connsiteX3" fmla="*/ 45719 w 218507"/>
                  <a:gd name="connsiteY3" fmla="*/ 0 h 218507"/>
                  <a:gd name="connsiteX4" fmla="*/ 45719 w 218507"/>
                  <a:gd name="connsiteY4" fmla="*/ 172788 h 218507"/>
                  <a:gd name="connsiteX5" fmla="*/ 218507 w 218507"/>
                  <a:gd name="connsiteY5" fmla="*/ 172788 h 218507"/>
                  <a:gd name="connsiteX6" fmla="*/ 218507 w 218507"/>
                  <a:gd name="connsiteY6" fmla="*/ 218507 h 218507"/>
                  <a:gd name="connsiteX7" fmla="*/ 45719 w 218507"/>
                  <a:gd name="connsiteY7" fmla="*/ 218507 h 218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507" h="218507">
                    <a:moveTo>
                      <a:pt x="0" y="218507"/>
                    </a:moveTo>
                    <a:lnTo>
                      <a:pt x="0" y="172788"/>
                    </a:lnTo>
                    <a:lnTo>
                      <a:pt x="0" y="0"/>
                    </a:lnTo>
                    <a:lnTo>
                      <a:pt x="45719" y="0"/>
                    </a:lnTo>
                    <a:lnTo>
                      <a:pt x="45719" y="172788"/>
                    </a:lnTo>
                    <a:lnTo>
                      <a:pt x="218507" y="172788"/>
                    </a:lnTo>
                    <a:lnTo>
                      <a:pt x="218507" y="218507"/>
                    </a:lnTo>
                    <a:lnTo>
                      <a:pt x="45719" y="218507"/>
                    </a:ln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8" name="Freeform: Shape 117">
                <a:extLst>
                  <a:ext uri="{FF2B5EF4-FFF2-40B4-BE49-F238E27FC236}">
                    <a16:creationId xmlns:a16="http://schemas.microsoft.com/office/drawing/2014/main" id="{4DE2D7EE-6C1F-4612-ADBF-746E9B815A9C}"/>
                  </a:ext>
                  <a:ext uri="{C183D7F6-B498-43B3-948B-1728B52AA6E4}">
                    <adec:decorative xmlns:adec="http://schemas.microsoft.com/office/drawing/2017/decorative" val="1"/>
                  </a:ext>
                </a:extLst>
              </p:cNvPr>
              <p:cNvSpPr/>
              <p:nvPr/>
            </p:nvSpPr>
            <p:spPr bwMode="auto">
              <a:xfrm rot="5400000" flipH="1" flipV="1">
                <a:off x="5936403" y="3333554"/>
                <a:ext cx="66840" cy="66840"/>
              </a:xfrm>
              <a:custGeom>
                <a:avLst/>
                <a:gdLst>
                  <a:gd name="connsiteX0" fmla="*/ 0 w 218507"/>
                  <a:gd name="connsiteY0" fmla="*/ 218507 h 218507"/>
                  <a:gd name="connsiteX1" fmla="*/ 0 w 218507"/>
                  <a:gd name="connsiteY1" fmla="*/ 172788 h 218507"/>
                  <a:gd name="connsiteX2" fmla="*/ 0 w 218507"/>
                  <a:gd name="connsiteY2" fmla="*/ 0 h 218507"/>
                  <a:gd name="connsiteX3" fmla="*/ 45719 w 218507"/>
                  <a:gd name="connsiteY3" fmla="*/ 0 h 218507"/>
                  <a:gd name="connsiteX4" fmla="*/ 45719 w 218507"/>
                  <a:gd name="connsiteY4" fmla="*/ 172788 h 218507"/>
                  <a:gd name="connsiteX5" fmla="*/ 218507 w 218507"/>
                  <a:gd name="connsiteY5" fmla="*/ 172788 h 218507"/>
                  <a:gd name="connsiteX6" fmla="*/ 218507 w 218507"/>
                  <a:gd name="connsiteY6" fmla="*/ 218507 h 218507"/>
                  <a:gd name="connsiteX7" fmla="*/ 45719 w 218507"/>
                  <a:gd name="connsiteY7" fmla="*/ 218507 h 218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507" h="218507">
                    <a:moveTo>
                      <a:pt x="0" y="218507"/>
                    </a:moveTo>
                    <a:lnTo>
                      <a:pt x="0" y="172788"/>
                    </a:lnTo>
                    <a:lnTo>
                      <a:pt x="0" y="0"/>
                    </a:lnTo>
                    <a:lnTo>
                      <a:pt x="45719" y="0"/>
                    </a:lnTo>
                    <a:lnTo>
                      <a:pt x="45719" y="172788"/>
                    </a:lnTo>
                    <a:lnTo>
                      <a:pt x="218507" y="172788"/>
                    </a:lnTo>
                    <a:lnTo>
                      <a:pt x="218507" y="218507"/>
                    </a:lnTo>
                    <a:lnTo>
                      <a:pt x="45719" y="218507"/>
                    </a:ln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96" name="Straight Connector 95">
              <a:extLst>
                <a:ext uri="{FF2B5EF4-FFF2-40B4-BE49-F238E27FC236}">
                  <a16:creationId xmlns:a16="http://schemas.microsoft.com/office/drawing/2014/main" id="{10C633C8-78BC-419F-8ECD-8C71A5667819}"/>
                </a:ext>
                <a:ext uri="{C183D7F6-B498-43B3-948B-1728B52AA6E4}">
                  <adec:decorative xmlns:adec="http://schemas.microsoft.com/office/drawing/2017/decorative" val="1"/>
                </a:ext>
              </a:extLst>
            </p:cNvPr>
            <p:cNvCxnSpPr>
              <a:cxnSpLocks/>
            </p:cNvCxnSpPr>
            <p:nvPr/>
          </p:nvCxnSpPr>
          <p:spPr>
            <a:xfrm>
              <a:off x="5766348" y="3250307"/>
              <a:ext cx="268" cy="72316"/>
            </a:xfrm>
            <a:prstGeom prst="line">
              <a:avLst/>
            </a:prstGeom>
            <a:noFill/>
            <a:ln w="9525" cap="rnd" cmpd="sng" algn="ctr">
              <a:solidFill>
                <a:srgbClr val="50E6FF"/>
              </a:solidFill>
              <a:prstDash val="sysDot"/>
              <a:headEnd type="none" w="lg" len="med"/>
              <a:tailEnd type="none" w="lg" len="med"/>
            </a:ln>
            <a:effectLst/>
          </p:spPr>
        </p:cxnSp>
        <p:cxnSp>
          <p:nvCxnSpPr>
            <p:cNvPr id="97" name="Straight Connector 96">
              <a:extLst>
                <a:ext uri="{FF2B5EF4-FFF2-40B4-BE49-F238E27FC236}">
                  <a16:creationId xmlns:a16="http://schemas.microsoft.com/office/drawing/2014/main" id="{21115647-3B21-4D90-BE4C-23E54A2CDD60}"/>
                </a:ext>
                <a:ext uri="{C183D7F6-B498-43B3-948B-1728B52AA6E4}">
                  <adec:decorative xmlns:adec="http://schemas.microsoft.com/office/drawing/2017/decorative" val="1"/>
                </a:ext>
              </a:extLst>
            </p:cNvPr>
            <p:cNvCxnSpPr>
              <a:cxnSpLocks/>
              <a:endCxn id="108" idx="2"/>
            </p:cNvCxnSpPr>
            <p:nvPr/>
          </p:nvCxnSpPr>
          <p:spPr>
            <a:xfrm>
              <a:off x="5774393" y="3022477"/>
              <a:ext cx="25349" cy="145036"/>
            </a:xfrm>
            <a:prstGeom prst="line">
              <a:avLst/>
            </a:prstGeom>
            <a:noFill/>
            <a:ln w="9525" cap="rnd" cmpd="sng" algn="ctr">
              <a:solidFill>
                <a:srgbClr val="50E6FF"/>
              </a:solidFill>
              <a:prstDash val="sysDot"/>
              <a:headEnd type="none" w="lg" len="med"/>
              <a:tailEnd type="none" w="lg" len="med"/>
            </a:ln>
            <a:effectLst/>
          </p:spPr>
        </p:cxnSp>
        <p:cxnSp>
          <p:nvCxnSpPr>
            <p:cNvPr id="98" name="Straight Connector 97">
              <a:extLst>
                <a:ext uri="{FF2B5EF4-FFF2-40B4-BE49-F238E27FC236}">
                  <a16:creationId xmlns:a16="http://schemas.microsoft.com/office/drawing/2014/main" id="{2ACC0CF5-1E44-410F-B26C-E6510C4714DE}"/>
                </a:ext>
                <a:ext uri="{C183D7F6-B498-43B3-948B-1728B52AA6E4}">
                  <adec:decorative xmlns:adec="http://schemas.microsoft.com/office/drawing/2017/decorative" val="1"/>
                </a:ext>
              </a:extLst>
            </p:cNvPr>
            <p:cNvCxnSpPr>
              <a:cxnSpLocks/>
              <a:stCxn id="113" idx="1"/>
            </p:cNvCxnSpPr>
            <p:nvPr/>
          </p:nvCxnSpPr>
          <p:spPr>
            <a:xfrm flipH="1">
              <a:off x="5687889" y="3064353"/>
              <a:ext cx="190122" cy="1792"/>
            </a:xfrm>
            <a:prstGeom prst="line">
              <a:avLst/>
            </a:prstGeom>
            <a:noFill/>
            <a:ln w="9525" cap="rnd" cmpd="sng" algn="ctr">
              <a:solidFill>
                <a:srgbClr val="50E6FF"/>
              </a:solidFill>
              <a:prstDash val="sysDot"/>
              <a:headEnd type="none" w="lg" len="med"/>
              <a:tailEnd type="none" w="lg" len="med"/>
            </a:ln>
            <a:effectLst/>
          </p:spPr>
        </p:cxnSp>
        <p:cxnSp>
          <p:nvCxnSpPr>
            <p:cNvPr id="99" name="Straight Connector 98">
              <a:extLst>
                <a:ext uri="{FF2B5EF4-FFF2-40B4-BE49-F238E27FC236}">
                  <a16:creationId xmlns:a16="http://schemas.microsoft.com/office/drawing/2014/main" id="{8E659BCE-82C6-4C4E-8BD8-AB5C461FD2CF}"/>
                </a:ext>
                <a:ext uri="{C183D7F6-B498-43B3-948B-1728B52AA6E4}">
                  <adec:decorative xmlns:adec="http://schemas.microsoft.com/office/drawing/2017/decorative" val="1"/>
                </a:ext>
              </a:extLst>
            </p:cNvPr>
            <p:cNvCxnSpPr>
              <a:cxnSpLocks/>
              <a:stCxn id="108" idx="0"/>
              <a:endCxn id="114" idx="2"/>
            </p:cNvCxnSpPr>
            <p:nvPr/>
          </p:nvCxnSpPr>
          <p:spPr>
            <a:xfrm flipH="1" flipV="1">
              <a:off x="5666912" y="3087123"/>
              <a:ext cx="132830" cy="38433"/>
            </a:xfrm>
            <a:prstGeom prst="line">
              <a:avLst/>
            </a:prstGeom>
            <a:noFill/>
            <a:ln w="9525" cap="rnd" cmpd="sng" algn="ctr">
              <a:solidFill>
                <a:srgbClr val="50E6FF"/>
              </a:solidFill>
              <a:prstDash val="sysDot"/>
              <a:headEnd type="none" w="lg" len="med"/>
              <a:tailEnd type="none" w="lg" len="med"/>
            </a:ln>
            <a:effectLst/>
          </p:spPr>
        </p:cxnSp>
        <p:cxnSp>
          <p:nvCxnSpPr>
            <p:cNvPr id="100" name="Straight Connector 99">
              <a:extLst>
                <a:ext uri="{FF2B5EF4-FFF2-40B4-BE49-F238E27FC236}">
                  <a16:creationId xmlns:a16="http://schemas.microsoft.com/office/drawing/2014/main" id="{F90507E4-1C05-4C0E-BD2C-05093EF8EA9F}"/>
                </a:ext>
                <a:ext uri="{C183D7F6-B498-43B3-948B-1728B52AA6E4}">
                  <adec:decorative xmlns:adec="http://schemas.microsoft.com/office/drawing/2017/decorative" val="1"/>
                </a:ext>
              </a:extLst>
            </p:cNvPr>
            <p:cNvCxnSpPr>
              <a:cxnSpLocks/>
            </p:cNvCxnSpPr>
            <p:nvPr/>
          </p:nvCxnSpPr>
          <p:spPr>
            <a:xfrm flipV="1">
              <a:off x="5799741" y="3072522"/>
              <a:ext cx="69901" cy="26362"/>
            </a:xfrm>
            <a:prstGeom prst="line">
              <a:avLst/>
            </a:prstGeom>
            <a:noFill/>
            <a:ln w="9525" cap="rnd" cmpd="sng" algn="ctr">
              <a:solidFill>
                <a:srgbClr val="50E6FF"/>
              </a:solidFill>
              <a:prstDash val="sysDot"/>
              <a:headEnd type="none" w="lg" len="med"/>
              <a:tailEnd type="none" w="lg" len="med"/>
            </a:ln>
            <a:effectLst/>
          </p:spPr>
        </p:cxnSp>
        <p:cxnSp>
          <p:nvCxnSpPr>
            <p:cNvPr id="101" name="Straight Connector 100">
              <a:extLst>
                <a:ext uri="{FF2B5EF4-FFF2-40B4-BE49-F238E27FC236}">
                  <a16:creationId xmlns:a16="http://schemas.microsoft.com/office/drawing/2014/main" id="{F40AC562-C282-47C8-9A3D-AE88FE15FDFD}"/>
                </a:ext>
                <a:ext uri="{C183D7F6-B498-43B3-948B-1728B52AA6E4}">
                  <adec:decorative xmlns:adec="http://schemas.microsoft.com/office/drawing/2017/decorative" val="1"/>
                </a:ext>
              </a:extLst>
            </p:cNvPr>
            <p:cNvCxnSpPr>
              <a:cxnSpLocks/>
            </p:cNvCxnSpPr>
            <p:nvPr/>
          </p:nvCxnSpPr>
          <p:spPr>
            <a:xfrm flipH="1">
              <a:off x="5672166" y="3142233"/>
              <a:ext cx="76680" cy="47585"/>
            </a:xfrm>
            <a:prstGeom prst="line">
              <a:avLst/>
            </a:prstGeom>
            <a:noFill/>
            <a:ln w="9525" cap="rnd" cmpd="sng" algn="ctr">
              <a:solidFill>
                <a:srgbClr val="50E6FF"/>
              </a:solidFill>
              <a:prstDash val="sysDot"/>
              <a:headEnd type="none" w="lg" len="med"/>
              <a:tailEnd type="none" w="lg" len="med"/>
            </a:ln>
            <a:effectLst/>
          </p:spPr>
        </p:cxnSp>
        <p:cxnSp>
          <p:nvCxnSpPr>
            <p:cNvPr id="102" name="Straight Connector 101">
              <a:extLst>
                <a:ext uri="{FF2B5EF4-FFF2-40B4-BE49-F238E27FC236}">
                  <a16:creationId xmlns:a16="http://schemas.microsoft.com/office/drawing/2014/main" id="{5F1343FE-AD7C-4AB7-9FD6-4C150E5F9DCE}"/>
                </a:ext>
                <a:ext uri="{C183D7F6-B498-43B3-948B-1728B52AA6E4}">
                  <adec:decorative xmlns:adec="http://schemas.microsoft.com/office/drawing/2017/decorative" val="1"/>
                </a:ext>
              </a:extLst>
            </p:cNvPr>
            <p:cNvCxnSpPr>
              <a:cxnSpLocks/>
            </p:cNvCxnSpPr>
            <p:nvPr/>
          </p:nvCxnSpPr>
          <p:spPr>
            <a:xfrm>
              <a:off x="5792962" y="3145048"/>
              <a:ext cx="76680" cy="47585"/>
            </a:xfrm>
            <a:prstGeom prst="line">
              <a:avLst/>
            </a:prstGeom>
            <a:noFill/>
            <a:ln w="9525" cap="rnd" cmpd="sng" algn="ctr">
              <a:solidFill>
                <a:srgbClr val="50E6FF"/>
              </a:solidFill>
              <a:prstDash val="sysDot"/>
              <a:headEnd type="none" w="lg" len="med"/>
              <a:tailEnd type="none" w="lg" len="med"/>
            </a:ln>
            <a:effectLst/>
          </p:spPr>
        </p:cxnSp>
        <p:cxnSp>
          <p:nvCxnSpPr>
            <p:cNvPr id="103" name="Straight Connector 102">
              <a:extLst>
                <a:ext uri="{FF2B5EF4-FFF2-40B4-BE49-F238E27FC236}">
                  <a16:creationId xmlns:a16="http://schemas.microsoft.com/office/drawing/2014/main" id="{6483B4C5-0445-44C3-B122-8861503E966D}"/>
                </a:ext>
                <a:ext uri="{C183D7F6-B498-43B3-948B-1728B52AA6E4}">
                  <adec:decorative xmlns:adec="http://schemas.microsoft.com/office/drawing/2017/decorative" val="1"/>
                </a:ext>
              </a:extLst>
            </p:cNvPr>
            <p:cNvCxnSpPr>
              <a:cxnSpLocks/>
              <a:stCxn id="107" idx="1"/>
            </p:cNvCxnSpPr>
            <p:nvPr/>
          </p:nvCxnSpPr>
          <p:spPr>
            <a:xfrm flipH="1" flipV="1">
              <a:off x="5681745" y="3220382"/>
              <a:ext cx="76680" cy="19901"/>
            </a:xfrm>
            <a:prstGeom prst="line">
              <a:avLst/>
            </a:prstGeom>
            <a:noFill/>
            <a:ln w="9525" cap="rnd" cmpd="sng" algn="ctr">
              <a:solidFill>
                <a:srgbClr val="50E6FF"/>
              </a:solidFill>
              <a:prstDash val="sysDot"/>
              <a:headEnd type="none" w="lg" len="med"/>
              <a:tailEnd type="none" w="lg" len="med"/>
            </a:ln>
            <a:effectLst/>
          </p:spPr>
        </p:cxnSp>
        <p:cxnSp>
          <p:nvCxnSpPr>
            <p:cNvPr id="104" name="Straight Connector 103">
              <a:extLst>
                <a:ext uri="{FF2B5EF4-FFF2-40B4-BE49-F238E27FC236}">
                  <a16:creationId xmlns:a16="http://schemas.microsoft.com/office/drawing/2014/main" id="{0AC461EF-CDB4-4302-9674-5CCC8FD547D0}"/>
                </a:ext>
                <a:ext uri="{C183D7F6-B498-43B3-948B-1728B52AA6E4}">
                  <adec:decorative xmlns:adec="http://schemas.microsoft.com/office/drawing/2017/decorative" val="1"/>
                </a:ext>
              </a:extLst>
            </p:cNvPr>
            <p:cNvCxnSpPr>
              <a:cxnSpLocks/>
              <a:stCxn id="107" idx="3"/>
            </p:cNvCxnSpPr>
            <p:nvPr/>
          </p:nvCxnSpPr>
          <p:spPr>
            <a:xfrm flipV="1">
              <a:off x="5800381" y="3223197"/>
              <a:ext cx="78840" cy="17087"/>
            </a:xfrm>
            <a:prstGeom prst="line">
              <a:avLst/>
            </a:prstGeom>
            <a:noFill/>
            <a:ln w="9525" cap="rnd" cmpd="sng" algn="ctr">
              <a:solidFill>
                <a:srgbClr val="50E6FF"/>
              </a:solidFill>
              <a:prstDash val="sysDot"/>
              <a:headEnd type="none" w="lg" len="med"/>
              <a:tailEnd type="none" w="lg" len="med"/>
            </a:ln>
            <a:effectLst/>
          </p:spPr>
        </p:cxnSp>
        <p:grpSp>
          <p:nvGrpSpPr>
            <p:cNvPr id="105" name="Group 104">
              <a:extLst>
                <a:ext uri="{FF2B5EF4-FFF2-40B4-BE49-F238E27FC236}">
                  <a16:creationId xmlns:a16="http://schemas.microsoft.com/office/drawing/2014/main" id="{02B9C9F8-ADFD-49D1-8121-6E67DA523700}"/>
                </a:ext>
              </a:extLst>
            </p:cNvPr>
            <p:cNvGrpSpPr/>
            <p:nvPr/>
          </p:nvGrpSpPr>
          <p:grpSpPr>
            <a:xfrm>
              <a:off x="5645933" y="2971785"/>
              <a:ext cx="274035" cy="404067"/>
              <a:chOff x="5636354" y="2960513"/>
              <a:chExt cx="274035" cy="404067"/>
            </a:xfrm>
          </p:grpSpPr>
          <p:sp>
            <p:nvSpPr>
              <p:cNvPr id="106" name="Rectangle 105">
                <a:extLst>
                  <a:ext uri="{FF2B5EF4-FFF2-40B4-BE49-F238E27FC236}">
                    <a16:creationId xmlns:a16="http://schemas.microsoft.com/office/drawing/2014/main" id="{A61A0ED6-33C5-45C3-A871-979F63888777}"/>
                  </a:ext>
                  <a:ext uri="{C183D7F6-B498-43B3-948B-1728B52AA6E4}">
                    <adec:decorative xmlns:adec="http://schemas.microsoft.com/office/drawing/2017/decorative" val="1"/>
                  </a:ext>
                </a:extLst>
              </p:cNvPr>
              <p:cNvSpPr/>
              <p:nvPr/>
            </p:nvSpPr>
            <p:spPr bwMode="auto">
              <a:xfrm>
                <a:off x="5757785" y="3322623"/>
                <a:ext cx="41957" cy="41957"/>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7" name="Rectangle 106">
                <a:extLst>
                  <a:ext uri="{FF2B5EF4-FFF2-40B4-BE49-F238E27FC236}">
                    <a16:creationId xmlns:a16="http://schemas.microsoft.com/office/drawing/2014/main" id="{56CB8AE9-B43B-4387-8F20-AAD90BC0E297}"/>
                  </a:ext>
                  <a:ext uri="{C183D7F6-B498-43B3-948B-1728B52AA6E4}">
                    <adec:decorative xmlns:adec="http://schemas.microsoft.com/office/drawing/2017/decorative" val="1"/>
                  </a:ext>
                </a:extLst>
              </p:cNvPr>
              <p:cNvSpPr/>
              <p:nvPr/>
            </p:nvSpPr>
            <p:spPr bwMode="auto">
              <a:xfrm>
                <a:off x="5748846" y="3208033"/>
                <a:ext cx="41957" cy="41957"/>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8" name="Rectangle 107">
                <a:extLst>
                  <a:ext uri="{FF2B5EF4-FFF2-40B4-BE49-F238E27FC236}">
                    <a16:creationId xmlns:a16="http://schemas.microsoft.com/office/drawing/2014/main" id="{52A2393C-F907-4B09-A4B0-E6960348BE89}"/>
                  </a:ext>
                  <a:ext uri="{C183D7F6-B498-43B3-948B-1728B52AA6E4}">
                    <adec:decorative xmlns:adec="http://schemas.microsoft.com/office/drawing/2017/decorative" val="1"/>
                  </a:ext>
                </a:extLst>
              </p:cNvPr>
              <p:cNvSpPr/>
              <p:nvPr/>
            </p:nvSpPr>
            <p:spPr bwMode="auto">
              <a:xfrm>
                <a:off x="5769184" y="3114284"/>
                <a:ext cx="41957" cy="41957"/>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9" name="Rectangle 108">
                <a:extLst>
                  <a:ext uri="{FF2B5EF4-FFF2-40B4-BE49-F238E27FC236}">
                    <a16:creationId xmlns:a16="http://schemas.microsoft.com/office/drawing/2014/main" id="{0634825A-0B78-4AA1-9A2D-AC8EC24A3817}"/>
                  </a:ext>
                  <a:ext uri="{C183D7F6-B498-43B3-948B-1728B52AA6E4}">
                    <adec:decorative xmlns:adec="http://schemas.microsoft.com/office/drawing/2017/decorative" val="1"/>
                  </a:ext>
                </a:extLst>
              </p:cNvPr>
              <p:cNvSpPr/>
              <p:nvPr/>
            </p:nvSpPr>
            <p:spPr bwMode="auto">
              <a:xfrm>
                <a:off x="5868432" y="3188537"/>
                <a:ext cx="41957" cy="41957"/>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0" name="Rectangle 109">
                <a:extLst>
                  <a:ext uri="{FF2B5EF4-FFF2-40B4-BE49-F238E27FC236}">
                    <a16:creationId xmlns:a16="http://schemas.microsoft.com/office/drawing/2014/main" id="{5B08E250-3425-4E8F-8A33-B03C846E55D0}"/>
                  </a:ext>
                  <a:ext uri="{C183D7F6-B498-43B3-948B-1728B52AA6E4}">
                    <adec:decorative xmlns:adec="http://schemas.microsoft.com/office/drawing/2017/decorative" val="1"/>
                  </a:ext>
                </a:extLst>
              </p:cNvPr>
              <p:cNvSpPr/>
              <p:nvPr/>
            </p:nvSpPr>
            <p:spPr bwMode="auto">
              <a:xfrm>
                <a:off x="5636354" y="3188204"/>
                <a:ext cx="41957" cy="41957"/>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11" name="Group 110">
                <a:extLst>
                  <a:ext uri="{FF2B5EF4-FFF2-40B4-BE49-F238E27FC236}">
                    <a16:creationId xmlns:a16="http://schemas.microsoft.com/office/drawing/2014/main" id="{2565C522-5739-4424-82F3-321F94FBFAB6}"/>
                  </a:ext>
                </a:extLst>
              </p:cNvPr>
              <p:cNvGrpSpPr/>
              <p:nvPr/>
            </p:nvGrpSpPr>
            <p:grpSpPr>
              <a:xfrm>
                <a:off x="5636354" y="2960513"/>
                <a:ext cx="274035" cy="115338"/>
                <a:chOff x="5636354" y="2960513"/>
                <a:chExt cx="274035" cy="115338"/>
              </a:xfrm>
            </p:grpSpPr>
            <p:sp>
              <p:nvSpPr>
                <p:cNvPr id="112" name="Rectangle 111">
                  <a:extLst>
                    <a:ext uri="{FF2B5EF4-FFF2-40B4-BE49-F238E27FC236}">
                      <a16:creationId xmlns:a16="http://schemas.microsoft.com/office/drawing/2014/main" id="{8BBE2FB1-C65D-4E30-9F24-EC889BEEF3EA}"/>
                    </a:ext>
                    <a:ext uri="{C183D7F6-B498-43B3-948B-1728B52AA6E4}">
                      <adec:decorative xmlns:adec="http://schemas.microsoft.com/office/drawing/2017/decorative" val="1"/>
                    </a:ext>
                  </a:extLst>
                </p:cNvPr>
                <p:cNvSpPr/>
                <p:nvPr/>
              </p:nvSpPr>
              <p:spPr bwMode="auto">
                <a:xfrm>
                  <a:off x="5748846" y="2960513"/>
                  <a:ext cx="41957" cy="41957"/>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3" name="Rectangle 112">
                  <a:extLst>
                    <a:ext uri="{FF2B5EF4-FFF2-40B4-BE49-F238E27FC236}">
                      <a16:creationId xmlns:a16="http://schemas.microsoft.com/office/drawing/2014/main" id="{26042FB7-93A9-449C-885A-75CD79DF1CBF}"/>
                    </a:ext>
                    <a:ext uri="{C183D7F6-B498-43B3-948B-1728B52AA6E4}">
                      <adec:decorative xmlns:adec="http://schemas.microsoft.com/office/drawing/2017/decorative" val="1"/>
                    </a:ext>
                  </a:extLst>
                </p:cNvPr>
                <p:cNvSpPr/>
                <p:nvPr/>
              </p:nvSpPr>
              <p:spPr bwMode="auto">
                <a:xfrm>
                  <a:off x="5868432" y="3032102"/>
                  <a:ext cx="41957" cy="41957"/>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4" name="Rectangle 113">
                  <a:extLst>
                    <a:ext uri="{FF2B5EF4-FFF2-40B4-BE49-F238E27FC236}">
                      <a16:creationId xmlns:a16="http://schemas.microsoft.com/office/drawing/2014/main" id="{98F88E2E-A857-4ED3-B8EC-BC5AEFEE5D98}"/>
                    </a:ext>
                    <a:ext uri="{C183D7F6-B498-43B3-948B-1728B52AA6E4}">
                      <adec:decorative xmlns:adec="http://schemas.microsoft.com/office/drawing/2017/decorative" val="1"/>
                    </a:ext>
                  </a:extLst>
                </p:cNvPr>
                <p:cNvSpPr/>
                <p:nvPr/>
              </p:nvSpPr>
              <p:spPr bwMode="auto">
                <a:xfrm>
                  <a:off x="5636354" y="3033894"/>
                  <a:ext cx="41957" cy="41957"/>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sp>
        <p:nvSpPr>
          <p:cNvPr id="54" name="Content Placeholder 53">
            <a:extLst>
              <a:ext uri="{FF2B5EF4-FFF2-40B4-BE49-F238E27FC236}">
                <a16:creationId xmlns:a16="http://schemas.microsoft.com/office/drawing/2014/main" id="{B0F435A8-4113-4EF9-A7BC-3BE330BC5127}"/>
              </a:ext>
            </a:extLst>
          </p:cNvPr>
          <p:cNvSpPr>
            <a:spLocks noGrp="1"/>
          </p:cNvSpPr>
          <p:nvPr>
            <p:ph sz="quarter" idx="30"/>
          </p:nvPr>
        </p:nvSpPr>
        <p:spPr>
          <a:xfrm>
            <a:off x="2864155" y="5313505"/>
            <a:ext cx="1052293" cy="307777"/>
          </a:xfrm>
        </p:spPr>
        <p:txBody>
          <a:bodyPr/>
          <a:lstStyle/>
          <a:p>
            <a:pPr lvl="0" algn="ctr" defTabSz="932742">
              <a:lnSpc>
                <a:spcPct val="100000"/>
              </a:lnSpc>
              <a:buSzTx/>
              <a:defRPr/>
            </a:pPr>
            <a:r>
              <a:rPr lang="en-US" sz="1000" b="1" kern="0" dirty="0">
                <a:solidFill>
                  <a:prstClr val="white"/>
                </a:solidFill>
                <a:latin typeface="Segoe UI Semibold" panose="020B0702040204020203" pitchFamily="34" charset="0"/>
                <a:cs typeface="Segoe UI Semibold" panose="020B0702040204020203" pitchFamily="34" charset="0"/>
              </a:rPr>
              <a:t>Computer Vision</a:t>
            </a:r>
            <a:endParaRPr lang="en-US" sz="1000" kern="0" dirty="0">
              <a:solidFill>
                <a:prstClr val="white"/>
              </a:solidFill>
              <a:cs typeface="Segoe UI Semibold" panose="020B0702040204020203" pitchFamily="34" charset="0"/>
            </a:endParaRPr>
          </a:p>
        </p:txBody>
      </p:sp>
      <p:grpSp>
        <p:nvGrpSpPr>
          <p:cNvPr id="6" name="Group 5">
            <a:extLst>
              <a:ext uri="{FF2B5EF4-FFF2-40B4-BE49-F238E27FC236}">
                <a16:creationId xmlns:a16="http://schemas.microsoft.com/office/drawing/2014/main" id="{A8DF7185-1294-46BF-B35D-6D8DCBFE77A8}"/>
              </a:ext>
              <a:ext uri="{C183D7F6-B498-43B3-948B-1728B52AA6E4}">
                <adec:decorative xmlns:adec="http://schemas.microsoft.com/office/drawing/2017/decorative" val="1"/>
              </a:ext>
            </a:extLst>
          </p:cNvPr>
          <p:cNvGrpSpPr/>
          <p:nvPr/>
        </p:nvGrpSpPr>
        <p:grpSpPr>
          <a:xfrm>
            <a:off x="5300058" y="4875572"/>
            <a:ext cx="389565" cy="325609"/>
            <a:chOff x="5135117" y="4566359"/>
            <a:chExt cx="389565" cy="325609"/>
          </a:xfrm>
        </p:grpSpPr>
        <p:sp>
          <p:nvSpPr>
            <p:cNvPr id="311" name="Rectangle: Rounded Corners 310">
              <a:extLst>
                <a:ext uri="{FF2B5EF4-FFF2-40B4-BE49-F238E27FC236}">
                  <a16:creationId xmlns:a16="http://schemas.microsoft.com/office/drawing/2014/main" id="{28D7B1B0-DC4F-42DB-A7D1-DDA341CA627E}"/>
                </a:ext>
                <a:ext uri="{C183D7F6-B498-43B3-948B-1728B52AA6E4}">
                  <adec:decorative xmlns:adec="http://schemas.microsoft.com/office/drawing/2017/decorative" val="1"/>
                </a:ext>
              </a:extLst>
            </p:cNvPr>
            <p:cNvSpPr/>
            <p:nvPr/>
          </p:nvSpPr>
          <p:spPr bwMode="auto">
            <a:xfrm>
              <a:off x="5276793" y="4629791"/>
              <a:ext cx="15565" cy="197691"/>
            </a:xfrm>
            <a:prstGeom prst="roundRect">
              <a:avLst>
                <a:gd name="adj" fmla="val 50000"/>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p>
              <a:pPr marL="0" marR="0" lvl="0" indent="0" algn="l" defTabSz="83922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2" name="Rectangle: Rounded Corners 311">
              <a:extLst>
                <a:ext uri="{FF2B5EF4-FFF2-40B4-BE49-F238E27FC236}">
                  <a16:creationId xmlns:a16="http://schemas.microsoft.com/office/drawing/2014/main" id="{35A90CE3-A509-44AB-8C34-3B4DA7E29977}"/>
                </a:ext>
                <a:ext uri="{C183D7F6-B498-43B3-948B-1728B52AA6E4}">
                  <adec:decorative xmlns:adec="http://schemas.microsoft.com/office/drawing/2017/decorative" val="1"/>
                </a:ext>
              </a:extLst>
            </p:cNvPr>
            <p:cNvSpPr/>
            <p:nvPr/>
          </p:nvSpPr>
          <p:spPr bwMode="auto">
            <a:xfrm>
              <a:off x="5322522" y="4566359"/>
              <a:ext cx="15565" cy="325609"/>
            </a:xfrm>
            <a:prstGeom prst="roundRect">
              <a:avLst>
                <a:gd name="adj" fmla="val 50000"/>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p>
              <a:pPr marL="0" marR="0" lvl="0" indent="0" algn="l" defTabSz="83922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3" name="Rectangle: Rounded Corners 312">
              <a:extLst>
                <a:ext uri="{FF2B5EF4-FFF2-40B4-BE49-F238E27FC236}">
                  <a16:creationId xmlns:a16="http://schemas.microsoft.com/office/drawing/2014/main" id="{7FF33921-4797-4E25-A321-BD538F062D06}"/>
                </a:ext>
                <a:ext uri="{C183D7F6-B498-43B3-948B-1728B52AA6E4}">
                  <adec:decorative xmlns:adec="http://schemas.microsoft.com/office/drawing/2017/decorative" val="1"/>
                </a:ext>
              </a:extLst>
            </p:cNvPr>
            <p:cNvSpPr/>
            <p:nvPr/>
          </p:nvSpPr>
          <p:spPr bwMode="auto">
            <a:xfrm>
              <a:off x="5368818" y="4629791"/>
              <a:ext cx="15565" cy="197691"/>
            </a:xfrm>
            <a:prstGeom prst="roundRect">
              <a:avLst>
                <a:gd name="adj" fmla="val 50000"/>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p>
              <a:pPr marL="0" marR="0" lvl="0" indent="0" algn="l" defTabSz="83922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4" name="Rectangle: Rounded Corners 313">
              <a:extLst>
                <a:ext uri="{FF2B5EF4-FFF2-40B4-BE49-F238E27FC236}">
                  <a16:creationId xmlns:a16="http://schemas.microsoft.com/office/drawing/2014/main" id="{8633D1A3-DE62-4BCC-9DC0-F703F66F3168}"/>
                </a:ext>
                <a:ext uri="{C183D7F6-B498-43B3-948B-1728B52AA6E4}">
                  <adec:decorative xmlns:adec="http://schemas.microsoft.com/office/drawing/2017/decorative" val="1"/>
                </a:ext>
              </a:extLst>
            </p:cNvPr>
            <p:cNvSpPr/>
            <p:nvPr/>
          </p:nvSpPr>
          <p:spPr bwMode="auto">
            <a:xfrm>
              <a:off x="5135117" y="4714585"/>
              <a:ext cx="16281" cy="34887"/>
            </a:xfrm>
            <a:prstGeom prst="roundRect">
              <a:avLst>
                <a:gd name="adj" fmla="val 50000"/>
              </a:avLst>
            </a:prstGeom>
            <a:solidFill>
              <a:srgbClr val="0680E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p>
              <a:pPr marL="0" marR="0" lvl="0" indent="0" algn="l" defTabSz="83922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5" name="Rectangle: Rounded Corners 314">
              <a:extLst>
                <a:ext uri="{FF2B5EF4-FFF2-40B4-BE49-F238E27FC236}">
                  <a16:creationId xmlns:a16="http://schemas.microsoft.com/office/drawing/2014/main" id="{104F676C-AA1D-456D-8978-AD573B6CC8C0}"/>
                </a:ext>
                <a:ext uri="{C183D7F6-B498-43B3-948B-1728B52AA6E4}">
                  <adec:decorative xmlns:adec="http://schemas.microsoft.com/office/drawing/2017/decorative" val="1"/>
                </a:ext>
              </a:extLst>
            </p:cNvPr>
            <p:cNvSpPr/>
            <p:nvPr/>
          </p:nvSpPr>
          <p:spPr bwMode="auto">
            <a:xfrm>
              <a:off x="5182113" y="4702956"/>
              <a:ext cx="15565" cy="58144"/>
            </a:xfrm>
            <a:prstGeom prst="roundRect">
              <a:avLst>
                <a:gd name="adj" fmla="val 50000"/>
              </a:avLst>
            </a:prstGeom>
            <a:solidFill>
              <a:srgbClr val="0278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p>
              <a:pPr marL="0" marR="0" lvl="0" indent="0" algn="l" defTabSz="83922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7" name="Rectangle: Rounded Corners 316">
              <a:extLst>
                <a:ext uri="{FF2B5EF4-FFF2-40B4-BE49-F238E27FC236}">
                  <a16:creationId xmlns:a16="http://schemas.microsoft.com/office/drawing/2014/main" id="{EC9D1E00-8316-462F-9C83-5EF17E3017CD}"/>
                </a:ext>
                <a:ext uri="{C183D7F6-B498-43B3-948B-1728B52AA6E4}">
                  <adec:decorative xmlns:adec="http://schemas.microsoft.com/office/drawing/2017/decorative" val="1"/>
                </a:ext>
              </a:extLst>
            </p:cNvPr>
            <p:cNvSpPr/>
            <p:nvPr/>
          </p:nvSpPr>
          <p:spPr bwMode="auto">
            <a:xfrm>
              <a:off x="5228393" y="4679698"/>
              <a:ext cx="15565" cy="104660"/>
            </a:xfrm>
            <a:prstGeom prst="roundRect">
              <a:avLst>
                <a:gd name="adj" fmla="val 50000"/>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p>
              <a:pPr marL="0" marR="0" lvl="0" indent="0" algn="l" defTabSz="83922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8" name="Rectangle: Rounded Corners 317">
              <a:extLst>
                <a:ext uri="{FF2B5EF4-FFF2-40B4-BE49-F238E27FC236}">
                  <a16:creationId xmlns:a16="http://schemas.microsoft.com/office/drawing/2014/main" id="{747BD016-25CF-4559-BE46-B0EBC183ED08}"/>
                </a:ext>
                <a:ext uri="{C183D7F6-B498-43B3-948B-1728B52AA6E4}">
                  <adec:decorative xmlns:adec="http://schemas.microsoft.com/office/drawing/2017/decorative" val="1"/>
                </a:ext>
              </a:extLst>
            </p:cNvPr>
            <p:cNvSpPr/>
            <p:nvPr/>
          </p:nvSpPr>
          <p:spPr bwMode="auto">
            <a:xfrm>
              <a:off x="5417671" y="4679698"/>
              <a:ext cx="15565" cy="104660"/>
            </a:xfrm>
            <a:prstGeom prst="roundRect">
              <a:avLst>
                <a:gd name="adj" fmla="val 50000"/>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p>
              <a:pPr marL="0" marR="0" lvl="0" indent="0" algn="l" defTabSz="83922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9" name="Rectangle: Rounded Corners 318">
              <a:extLst>
                <a:ext uri="{FF2B5EF4-FFF2-40B4-BE49-F238E27FC236}">
                  <a16:creationId xmlns:a16="http://schemas.microsoft.com/office/drawing/2014/main" id="{EBEAFA6F-607C-4093-BF85-3A5FEE3F81BB}"/>
                </a:ext>
                <a:ext uri="{C183D7F6-B498-43B3-948B-1728B52AA6E4}">
                  <adec:decorative xmlns:adec="http://schemas.microsoft.com/office/drawing/2017/decorative" val="1"/>
                </a:ext>
              </a:extLst>
            </p:cNvPr>
            <p:cNvSpPr/>
            <p:nvPr/>
          </p:nvSpPr>
          <p:spPr bwMode="auto">
            <a:xfrm>
              <a:off x="5458741" y="4702956"/>
              <a:ext cx="15565" cy="58144"/>
            </a:xfrm>
            <a:prstGeom prst="roundRect">
              <a:avLst>
                <a:gd name="adj" fmla="val 50000"/>
              </a:avLst>
            </a:prstGeom>
            <a:solidFill>
              <a:srgbClr val="0278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p>
              <a:pPr marL="0" marR="0" lvl="0" indent="0" algn="l" defTabSz="83922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0" name="Rectangle: Rounded Corners 319">
              <a:extLst>
                <a:ext uri="{FF2B5EF4-FFF2-40B4-BE49-F238E27FC236}">
                  <a16:creationId xmlns:a16="http://schemas.microsoft.com/office/drawing/2014/main" id="{4D541E9A-9253-4A68-94B0-95B7ED820499}"/>
                </a:ext>
                <a:ext uri="{C183D7F6-B498-43B3-948B-1728B52AA6E4}">
                  <adec:decorative xmlns:adec="http://schemas.microsoft.com/office/drawing/2017/decorative" val="1"/>
                </a:ext>
              </a:extLst>
            </p:cNvPr>
            <p:cNvSpPr/>
            <p:nvPr/>
          </p:nvSpPr>
          <p:spPr bwMode="auto">
            <a:xfrm>
              <a:off x="5508401" y="4714585"/>
              <a:ext cx="16281" cy="34887"/>
            </a:xfrm>
            <a:prstGeom prst="roundRect">
              <a:avLst>
                <a:gd name="adj" fmla="val 50000"/>
              </a:avLst>
            </a:prstGeom>
            <a:solidFill>
              <a:srgbClr val="0680E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p>
              <a:pPr marL="0" marR="0" lvl="0" indent="0" algn="l" defTabSz="83922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55" name="Content Placeholder 54">
            <a:extLst>
              <a:ext uri="{FF2B5EF4-FFF2-40B4-BE49-F238E27FC236}">
                <a16:creationId xmlns:a16="http://schemas.microsoft.com/office/drawing/2014/main" id="{CE785590-632D-4EE4-97F7-EDDC518F9C12}"/>
              </a:ext>
            </a:extLst>
          </p:cNvPr>
          <p:cNvSpPr>
            <a:spLocks noGrp="1"/>
          </p:cNvSpPr>
          <p:nvPr>
            <p:ph sz="quarter" idx="31"/>
          </p:nvPr>
        </p:nvSpPr>
        <p:spPr>
          <a:xfrm>
            <a:off x="4972455" y="5313505"/>
            <a:ext cx="984908" cy="307777"/>
          </a:xfrm>
        </p:spPr>
        <p:txBody>
          <a:bodyPr/>
          <a:lstStyle/>
          <a:p>
            <a:pPr lvl="0" algn="ctr" defTabSz="932742">
              <a:lnSpc>
                <a:spcPct val="100000"/>
              </a:lnSpc>
              <a:buSzTx/>
              <a:defRPr/>
            </a:pPr>
            <a:r>
              <a:rPr lang="en-US" sz="1000" b="1" kern="0" dirty="0">
                <a:solidFill>
                  <a:prstClr val="white"/>
                </a:solidFill>
                <a:latin typeface="Segoe UI Semibold" panose="020B0702040204020203" pitchFamily="34" charset="0"/>
                <a:cs typeface="Segoe UI Semibold" panose="020B0702040204020203" pitchFamily="34" charset="0"/>
              </a:rPr>
              <a:t>Speech Services</a:t>
            </a:r>
            <a:endParaRPr lang="en-US" sz="1000" kern="0" dirty="0">
              <a:solidFill>
                <a:prstClr val="white"/>
              </a:solidFill>
              <a:cs typeface="Segoe UI Semibold" panose="020B0702040204020203" pitchFamily="34" charset="0"/>
            </a:endParaRPr>
          </a:p>
        </p:txBody>
      </p:sp>
      <p:grpSp>
        <p:nvGrpSpPr>
          <p:cNvPr id="5" name="Group 4">
            <a:extLst>
              <a:ext uri="{FF2B5EF4-FFF2-40B4-BE49-F238E27FC236}">
                <a16:creationId xmlns:a16="http://schemas.microsoft.com/office/drawing/2014/main" id="{A36B3110-F83B-4CEE-B99B-341279302DA2}"/>
              </a:ext>
              <a:ext uri="{C183D7F6-B498-43B3-948B-1728B52AA6E4}">
                <adec:decorative xmlns:adec="http://schemas.microsoft.com/office/drawing/2017/decorative" val="1"/>
              </a:ext>
            </a:extLst>
          </p:cNvPr>
          <p:cNvGrpSpPr/>
          <p:nvPr/>
        </p:nvGrpSpPr>
        <p:grpSpPr>
          <a:xfrm>
            <a:off x="7388009" y="4886732"/>
            <a:ext cx="317550" cy="311358"/>
            <a:chOff x="7203929" y="4575567"/>
            <a:chExt cx="317550" cy="311358"/>
          </a:xfrm>
        </p:grpSpPr>
        <p:sp>
          <p:nvSpPr>
            <p:cNvPr id="308" name="Freeform: Shape 307">
              <a:extLst>
                <a:ext uri="{FF2B5EF4-FFF2-40B4-BE49-F238E27FC236}">
                  <a16:creationId xmlns:a16="http://schemas.microsoft.com/office/drawing/2014/main" id="{0C4EBD80-AA38-4E0E-808E-33EA672501CE}"/>
                </a:ext>
                <a:ext uri="{C183D7F6-B498-43B3-948B-1728B52AA6E4}">
                  <adec:decorative xmlns:adec="http://schemas.microsoft.com/office/drawing/2017/decorative" val="1"/>
                </a:ext>
              </a:extLst>
            </p:cNvPr>
            <p:cNvSpPr/>
            <p:nvPr/>
          </p:nvSpPr>
          <p:spPr bwMode="auto">
            <a:xfrm>
              <a:off x="7203929" y="4591770"/>
              <a:ext cx="136290" cy="122192"/>
            </a:xfrm>
            <a:custGeom>
              <a:avLst/>
              <a:gdLst>
                <a:gd name="connsiteX0" fmla="*/ 0 w 637408"/>
                <a:gd name="connsiteY0" fmla="*/ 421480 h 526514"/>
                <a:gd name="connsiteX1" fmla="*/ 637408 w 637408"/>
                <a:gd name="connsiteY1" fmla="*/ 421480 h 526514"/>
                <a:gd name="connsiteX2" fmla="*/ 637408 w 637408"/>
                <a:gd name="connsiteY2" fmla="*/ 526514 h 526514"/>
                <a:gd name="connsiteX3" fmla="*/ 0 w 637408"/>
                <a:gd name="connsiteY3" fmla="*/ 526514 h 526514"/>
                <a:gd name="connsiteX4" fmla="*/ 0 w 637408"/>
                <a:gd name="connsiteY4" fmla="*/ 210740 h 526514"/>
                <a:gd name="connsiteX5" fmla="*/ 317130 w 637408"/>
                <a:gd name="connsiteY5" fmla="*/ 210740 h 526514"/>
                <a:gd name="connsiteX6" fmla="*/ 317130 w 637408"/>
                <a:gd name="connsiteY6" fmla="*/ 315774 h 526514"/>
                <a:gd name="connsiteX7" fmla="*/ 0 w 637408"/>
                <a:gd name="connsiteY7" fmla="*/ 315774 h 526514"/>
                <a:gd name="connsiteX8" fmla="*/ 0 w 637408"/>
                <a:gd name="connsiteY8" fmla="*/ 0 h 526514"/>
                <a:gd name="connsiteX9" fmla="*/ 637408 w 637408"/>
                <a:gd name="connsiteY9" fmla="*/ 0 h 526514"/>
                <a:gd name="connsiteX10" fmla="*/ 637408 w 637408"/>
                <a:gd name="connsiteY10" fmla="*/ 105034 h 526514"/>
                <a:gd name="connsiteX11" fmla="*/ 0 w 637408"/>
                <a:gd name="connsiteY11" fmla="*/ 105034 h 52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37408" h="526514">
                  <a:moveTo>
                    <a:pt x="0" y="421480"/>
                  </a:moveTo>
                  <a:lnTo>
                    <a:pt x="637408" y="421480"/>
                  </a:lnTo>
                  <a:lnTo>
                    <a:pt x="637408" y="526514"/>
                  </a:lnTo>
                  <a:lnTo>
                    <a:pt x="0" y="526514"/>
                  </a:lnTo>
                  <a:close/>
                  <a:moveTo>
                    <a:pt x="0" y="210740"/>
                  </a:moveTo>
                  <a:lnTo>
                    <a:pt x="317130" y="210740"/>
                  </a:lnTo>
                  <a:lnTo>
                    <a:pt x="317130" y="315774"/>
                  </a:lnTo>
                  <a:lnTo>
                    <a:pt x="0" y="315774"/>
                  </a:lnTo>
                  <a:close/>
                  <a:moveTo>
                    <a:pt x="0" y="0"/>
                  </a:moveTo>
                  <a:lnTo>
                    <a:pt x="637408" y="0"/>
                  </a:lnTo>
                  <a:lnTo>
                    <a:pt x="637408" y="105034"/>
                  </a:lnTo>
                  <a:lnTo>
                    <a:pt x="0" y="105034"/>
                  </a:ln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p>
              <a:pPr marL="0" marR="0" lvl="0" indent="0" algn="l" defTabSz="839225"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9" name="Freeform: Shape 308">
              <a:extLst>
                <a:ext uri="{FF2B5EF4-FFF2-40B4-BE49-F238E27FC236}">
                  <a16:creationId xmlns:a16="http://schemas.microsoft.com/office/drawing/2014/main" id="{D8539211-C836-4422-8F89-BE7F49709695}"/>
                </a:ext>
                <a:ext uri="{C183D7F6-B498-43B3-948B-1728B52AA6E4}">
                  <adec:decorative xmlns:adec="http://schemas.microsoft.com/office/drawing/2017/decorative" val="1"/>
                </a:ext>
              </a:extLst>
            </p:cNvPr>
            <p:cNvSpPr/>
            <p:nvPr/>
          </p:nvSpPr>
          <p:spPr bwMode="auto">
            <a:xfrm>
              <a:off x="7385189" y="4764733"/>
              <a:ext cx="136290" cy="122192"/>
            </a:xfrm>
            <a:custGeom>
              <a:avLst/>
              <a:gdLst>
                <a:gd name="connsiteX0" fmla="*/ 0 w 637408"/>
                <a:gd name="connsiteY0" fmla="*/ 421480 h 526514"/>
                <a:gd name="connsiteX1" fmla="*/ 637408 w 637408"/>
                <a:gd name="connsiteY1" fmla="*/ 421480 h 526514"/>
                <a:gd name="connsiteX2" fmla="*/ 637408 w 637408"/>
                <a:gd name="connsiteY2" fmla="*/ 526514 h 526514"/>
                <a:gd name="connsiteX3" fmla="*/ 0 w 637408"/>
                <a:gd name="connsiteY3" fmla="*/ 526514 h 526514"/>
                <a:gd name="connsiteX4" fmla="*/ 0 w 637408"/>
                <a:gd name="connsiteY4" fmla="*/ 210740 h 526514"/>
                <a:gd name="connsiteX5" fmla="*/ 317130 w 637408"/>
                <a:gd name="connsiteY5" fmla="*/ 210740 h 526514"/>
                <a:gd name="connsiteX6" fmla="*/ 317130 w 637408"/>
                <a:gd name="connsiteY6" fmla="*/ 315774 h 526514"/>
                <a:gd name="connsiteX7" fmla="*/ 0 w 637408"/>
                <a:gd name="connsiteY7" fmla="*/ 315774 h 526514"/>
                <a:gd name="connsiteX8" fmla="*/ 0 w 637408"/>
                <a:gd name="connsiteY8" fmla="*/ 0 h 526514"/>
                <a:gd name="connsiteX9" fmla="*/ 637408 w 637408"/>
                <a:gd name="connsiteY9" fmla="*/ 0 h 526514"/>
                <a:gd name="connsiteX10" fmla="*/ 637408 w 637408"/>
                <a:gd name="connsiteY10" fmla="*/ 105034 h 526514"/>
                <a:gd name="connsiteX11" fmla="*/ 0 w 637408"/>
                <a:gd name="connsiteY11" fmla="*/ 105034 h 52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37408" h="526514">
                  <a:moveTo>
                    <a:pt x="0" y="421480"/>
                  </a:moveTo>
                  <a:lnTo>
                    <a:pt x="637408" y="421480"/>
                  </a:lnTo>
                  <a:lnTo>
                    <a:pt x="637408" y="526514"/>
                  </a:lnTo>
                  <a:lnTo>
                    <a:pt x="0" y="526514"/>
                  </a:lnTo>
                  <a:close/>
                  <a:moveTo>
                    <a:pt x="0" y="210740"/>
                  </a:moveTo>
                  <a:lnTo>
                    <a:pt x="317130" y="210740"/>
                  </a:lnTo>
                  <a:lnTo>
                    <a:pt x="317130" y="315774"/>
                  </a:lnTo>
                  <a:lnTo>
                    <a:pt x="0" y="315774"/>
                  </a:lnTo>
                  <a:close/>
                  <a:moveTo>
                    <a:pt x="0" y="0"/>
                  </a:moveTo>
                  <a:lnTo>
                    <a:pt x="637408" y="0"/>
                  </a:lnTo>
                  <a:lnTo>
                    <a:pt x="637408" y="105034"/>
                  </a:lnTo>
                  <a:lnTo>
                    <a:pt x="0" y="105034"/>
                  </a:lnTo>
                  <a:close/>
                </a:path>
              </a:pathLst>
            </a:custGeom>
            <a:noFill/>
            <a:ln w="12700" cap="flat" cmpd="sng" algn="ctr">
              <a:solidFill>
                <a:srgbClr val="0078D4"/>
              </a:solidFill>
              <a:prstDash val="solid"/>
              <a:headEnd type="none" w="med" len="med"/>
              <a:tailEnd type="none" w="med" len="med"/>
            </a:ln>
            <a:effectLst/>
          </p:spPr>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p>
              <a:pPr marL="0" marR="0" lvl="0" indent="0" algn="l" defTabSz="839225"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0" name="Freeform: Shape 309">
              <a:extLst>
                <a:ext uri="{FF2B5EF4-FFF2-40B4-BE49-F238E27FC236}">
                  <a16:creationId xmlns:a16="http://schemas.microsoft.com/office/drawing/2014/main" id="{876C5651-D8E2-474B-893B-2231324BF5F8}"/>
                </a:ext>
                <a:ext uri="{C183D7F6-B498-43B3-948B-1728B52AA6E4}">
                  <adec:decorative xmlns:adec="http://schemas.microsoft.com/office/drawing/2017/decorative" val="1"/>
                </a:ext>
              </a:extLst>
            </p:cNvPr>
            <p:cNvSpPr/>
            <p:nvPr/>
          </p:nvSpPr>
          <p:spPr bwMode="auto">
            <a:xfrm rot="18188466">
              <a:off x="7214503" y="4631172"/>
              <a:ext cx="290936" cy="179726"/>
            </a:xfrm>
            <a:custGeom>
              <a:avLst/>
              <a:gdLst>
                <a:gd name="connsiteX0" fmla="*/ 72342 w 509381"/>
                <a:gd name="connsiteY0" fmla="*/ 25018 h 341542"/>
                <a:gd name="connsiteX1" fmla="*/ 67298 w 509381"/>
                <a:gd name="connsiteY1" fmla="*/ 32041 h 341542"/>
                <a:gd name="connsiteX2" fmla="*/ 43259 w 509381"/>
                <a:gd name="connsiteY2" fmla="*/ 173878 h 341542"/>
                <a:gd name="connsiteX3" fmla="*/ 50859 w 509381"/>
                <a:gd name="connsiteY3" fmla="*/ 196938 h 341542"/>
                <a:gd name="connsiteX4" fmla="*/ 79332 w 509381"/>
                <a:gd name="connsiteY4" fmla="*/ 186206 h 341542"/>
                <a:gd name="connsiteX5" fmla="*/ 60605 w 509381"/>
                <a:gd name="connsiteY5" fmla="*/ 275386 h 341542"/>
                <a:gd name="connsiteX6" fmla="*/ 0 w 509381"/>
                <a:gd name="connsiteY6" fmla="*/ 216104 h 341542"/>
                <a:gd name="connsiteX7" fmla="*/ 24323 w 509381"/>
                <a:gd name="connsiteY7" fmla="*/ 206937 h 341542"/>
                <a:gd name="connsiteX8" fmla="*/ 15225 w 509381"/>
                <a:gd name="connsiteY8" fmla="*/ 179331 h 341542"/>
                <a:gd name="connsiteX9" fmla="*/ 42625 w 509381"/>
                <a:gd name="connsiteY9" fmla="*/ 17665 h 341542"/>
                <a:gd name="connsiteX10" fmla="*/ 55313 w 509381"/>
                <a:gd name="connsiteY10" fmla="*/ 0 h 341542"/>
                <a:gd name="connsiteX11" fmla="*/ 463819 w 509381"/>
                <a:gd name="connsiteY11" fmla="*/ 71088 h 341542"/>
                <a:gd name="connsiteX12" fmla="*/ 509381 w 509381"/>
                <a:gd name="connsiteY12" fmla="*/ 142583 h 341542"/>
                <a:gd name="connsiteX13" fmla="*/ 474254 w 509381"/>
                <a:gd name="connsiteY13" fmla="*/ 142583 h 341542"/>
                <a:gd name="connsiteX14" fmla="*/ 471059 w 509381"/>
                <a:gd name="connsiteY14" fmla="*/ 185182 h 341542"/>
                <a:gd name="connsiteX15" fmla="*/ 350884 w 509381"/>
                <a:gd name="connsiteY15" fmla="*/ 341542 h 341542"/>
                <a:gd name="connsiteX16" fmla="*/ 337746 w 509381"/>
                <a:gd name="connsiteY16" fmla="*/ 316191 h 341542"/>
                <a:gd name="connsiteX17" fmla="*/ 446495 w 509381"/>
                <a:gd name="connsiteY17" fmla="*/ 159805 h 341542"/>
                <a:gd name="connsiteX18" fmla="*/ 446962 w 509381"/>
                <a:gd name="connsiteY18" fmla="*/ 142583 h 341542"/>
                <a:gd name="connsiteX19" fmla="*/ 418256 w 509381"/>
                <a:gd name="connsiteY19" fmla="*/ 142583 h 341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09381" h="341542">
                  <a:moveTo>
                    <a:pt x="72342" y="25018"/>
                  </a:moveTo>
                  <a:lnTo>
                    <a:pt x="67298" y="32041"/>
                  </a:lnTo>
                  <a:cubicBezTo>
                    <a:pt x="42761" y="74239"/>
                    <a:pt x="33649" y="124657"/>
                    <a:pt x="43259" y="173878"/>
                  </a:cubicBezTo>
                  <a:lnTo>
                    <a:pt x="50859" y="196938"/>
                  </a:lnTo>
                  <a:lnTo>
                    <a:pt x="79332" y="186206"/>
                  </a:lnTo>
                  <a:lnTo>
                    <a:pt x="60605" y="275386"/>
                  </a:lnTo>
                  <a:lnTo>
                    <a:pt x="0" y="216104"/>
                  </a:lnTo>
                  <a:lnTo>
                    <a:pt x="24323" y="206937"/>
                  </a:lnTo>
                  <a:lnTo>
                    <a:pt x="15225" y="179331"/>
                  </a:lnTo>
                  <a:cubicBezTo>
                    <a:pt x="4271" y="123230"/>
                    <a:pt x="14657" y="65762"/>
                    <a:pt x="42625" y="17665"/>
                  </a:cubicBezTo>
                  <a:lnTo>
                    <a:pt x="55313" y="0"/>
                  </a:lnTo>
                  <a:close/>
                  <a:moveTo>
                    <a:pt x="463819" y="71088"/>
                  </a:moveTo>
                  <a:lnTo>
                    <a:pt x="509381" y="142583"/>
                  </a:lnTo>
                  <a:lnTo>
                    <a:pt x="474254" y="142583"/>
                  </a:lnTo>
                  <a:lnTo>
                    <a:pt x="471059" y="185182"/>
                  </a:lnTo>
                  <a:cubicBezTo>
                    <a:pt x="456630" y="250192"/>
                    <a:pt x="414554" y="308545"/>
                    <a:pt x="350884" y="341542"/>
                  </a:cubicBezTo>
                  <a:lnTo>
                    <a:pt x="337746" y="316191"/>
                  </a:lnTo>
                  <a:cubicBezTo>
                    <a:pt x="399814" y="284026"/>
                    <a:pt x="438492" y="224396"/>
                    <a:pt x="446495" y="159805"/>
                  </a:cubicBezTo>
                  <a:lnTo>
                    <a:pt x="446962" y="142583"/>
                  </a:lnTo>
                  <a:lnTo>
                    <a:pt x="418256" y="142583"/>
                  </a:ln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p>
              <a:pPr marL="0" marR="0" lvl="0" indent="0" algn="l" defTabSz="839225"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60" name="Content Placeholder 59">
            <a:extLst>
              <a:ext uri="{FF2B5EF4-FFF2-40B4-BE49-F238E27FC236}">
                <a16:creationId xmlns:a16="http://schemas.microsoft.com/office/drawing/2014/main" id="{44D8C092-FA8F-435B-80F3-701134EC1A32}"/>
              </a:ext>
            </a:extLst>
          </p:cNvPr>
          <p:cNvSpPr>
            <a:spLocks noGrp="1"/>
          </p:cNvSpPr>
          <p:nvPr>
            <p:ph sz="quarter" idx="32"/>
          </p:nvPr>
        </p:nvSpPr>
        <p:spPr>
          <a:xfrm>
            <a:off x="6898453" y="5267253"/>
            <a:ext cx="1426443" cy="307777"/>
          </a:xfrm>
        </p:spPr>
        <p:txBody>
          <a:bodyPr/>
          <a:lstStyle/>
          <a:p>
            <a:pPr lvl="0" algn="ctr" defTabSz="932742">
              <a:lnSpc>
                <a:spcPct val="100000"/>
              </a:lnSpc>
              <a:buSzTx/>
              <a:defRPr/>
            </a:pPr>
            <a:r>
              <a:rPr lang="en-US" sz="1000" b="1" kern="0" dirty="0">
                <a:solidFill>
                  <a:prstClr val="white"/>
                </a:solidFill>
                <a:latin typeface="Segoe UI Semibold" panose="020B0702040204020203" pitchFamily="34" charset="0"/>
                <a:cs typeface="Segoe UI Semibold" panose="020B0702040204020203" pitchFamily="34" charset="0"/>
              </a:rPr>
              <a:t>Language Understanding</a:t>
            </a:r>
            <a:endParaRPr lang="en-US" sz="1000" kern="0" dirty="0">
              <a:solidFill>
                <a:prstClr val="white"/>
              </a:solidFill>
              <a:cs typeface="Segoe UI Semibold" panose="020B0702040204020203" pitchFamily="34" charset="0"/>
            </a:endParaRPr>
          </a:p>
        </p:txBody>
      </p:sp>
      <p:grpSp>
        <p:nvGrpSpPr>
          <p:cNvPr id="4" name="Group 3">
            <a:extLst>
              <a:ext uri="{FF2B5EF4-FFF2-40B4-BE49-F238E27FC236}">
                <a16:creationId xmlns:a16="http://schemas.microsoft.com/office/drawing/2014/main" id="{E03C15BC-A6A2-4BE8-81C0-A9582BF57CD2}"/>
              </a:ext>
              <a:ext uri="{C183D7F6-B498-43B3-948B-1728B52AA6E4}">
                <adec:decorative xmlns:adec="http://schemas.microsoft.com/office/drawing/2017/decorative" val="1"/>
              </a:ext>
            </a:extLst>
          </p:cNvPr>
          <p:cNvGrpSpPr/>
          <p:nvPr/>
        </p:nvGrpSpPr>
        <p:grpSpPr>
          <a:xfrm>
            <a:off x="9484658" y="4889060"/>
            <a:ext cx="309543" cy="301558"/>
            <a:chOff x="9302126" y="4550136"/>
            <a:chExt cx="309543" cy="301558"/>
          </a:xfrm>
        </p:grpSpPr>
        <p:sp>
          <p:nvSpPr>
            <p:cNvPr id="306" name="Rectangle: Rounded Corners 305">
              <a:extLst>
                <a:ext uri="{FF2B5EF4-FFF2-40B4-BE49-F238E27FC236}">
                  <a16:creationId xmlns:a16="http://schemas.microsoft.com/office/drawing/2014/main" id="{9356E198-4B7B-412D-8BBD-65E699B6BF40}"/>
                </a:ext>
                <a:ext uri="{C183D7F6-B498-43B3-948B-1728B52AA6E4}">
                  <adec:decorative xmlns:adec="http://schemas.microsoft.com/office/drawing/2017/decorative" val="1"/>
                </a:ext>
              </a:extLst>
            </p:cNvPr>
            <p:cNvSpPr/>
            <p:nvPr/>
          </p:nvSpPr>
          <p:spPr bwMode="auto">
            <a:xfrm rot="2700000">
              <a:off x="9539787" y="4664358"/>
              <a:ext cx="10568" cy="60286"/>
            </a:xfrm>
            <a:prstGeom prst="roundRect">
              <a:avLst>
                <a:gd name="adj" fmla="val 5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p>
              <a:pPr marL="0" marR="0" lvl="0" indent="0" algn="l" defTabSz="83922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7" name="Rectangle: Rounded Corners 306">
              <a:extLst>
                <a:ext uri="{FF2B5EF4-FFF2-40B4-BE49-F238E27FC236}">
                  <a16:creationId xmlns:a16="http://schemas.microsoft.com/office/drawing/2014/main" id="{7D3D9836-1D59-4DE5-B2DA-46A43BE29072}"/>
                </a:ext>
                <a:ext uri="{C183D7F6-B498-43B3-948B-1728B52AA6E4}">
                  <adec:decorative xmlns:adec="http://schemas.microsoft.com/office/drawing/2017/decorative" val="1"/>
                </a:ext>
              </a:extLst>
            </p:cNvPr>
            <p:cNvSpPr/>
            <p:nvPr/>
          </p:nvSpPr>
          <p:spPr bwMode="auto">
            <a:xfrm rot="8100000">
              <a:off x="9540080" y="4662592"/>
              <a:ext cx="9983" cy="63818"/>
            </a:xfrm>
            <a:prstGeom prst="roundRect">
              <a:avLst>
                <a:gd name="adj" fmla="val 5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p>
              <a:pPr marL="0" marR="0" lvl="0" indent="0" algn="l" defTabSz="83922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4" name="Circle: Hollow 293">
              <a:extLst>
                <a:ext uri="{FF2B5EF4-FFF2-40B4-BE49-F238E27FC236}">
                  <a16:creationId xmlns:a16="http://schemas.microsoft.com/office/drawing/2014/main" id="{16A504DA-06A1-40AE-887F-028C4F4ED1C2}"/>
                </a:ext>
                <a:ext uri="{C183D7F6-B498-43B3-948B-1728B52AA6E4}">
                  <adec:decorative xmlns:adec="http://schemas.microsoft.com/office/drawing/2017/decorative" val="1"/>
                </a:ext>
              </a:extLst>
            </p:cNvPr>
            <p:cNvSpPr/>
            <p:nvPr/>
          </p:nvSpPr>
          <p:spPr bwMode="auto">
            <a:xfrm>
              <a:off x="9472967" y="4625083"/>
              <a:ext cx="138702" cy="146827"/>
            </a:xfrm>
            <a:prstGeom prst="donut">
              <a:avLst>
                <a:gd name="adj" fmla="val 7741"/>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p>
              <a:pPr marL="0" marR="0" lvl="0" indent="0" algn="l" defTabSz="83922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5" name="Rectangle: Rounded Corners 294">
              <a:extLst>
                <a:ext uri="{FF2B5EF4-FFF2-40B4-BE49-F238E27FC236}">
                  <a16:creationId xmlns:a16="http://schemas.microsoft.com/office/drawing/2014/main" id="{F48BD8E1-4837-452A-9A5F-F54C36831C62}"/>
                </a:ext>
                <a:ext uri="{C183D7F6-B498-43B3-948B-1728B52AA6E4}">
                  <adec:decorative xmlns:adec="http://schemas.microsoft.com/office/drawing/2017/decorative" val="1"/>
                </a:ext>
              </a:extLst>
            </p:cNvPr>
            <p:cNvSpPr/>
            <p:nvPr/>
          </p:nvSpPr>
          <p:spPr bwMode="auto">
            <a:xfrm flipH="1">
              <a:off x="9538128" y="4766580"/>
              <a:ext cx="14975" cy="52839"/>
            </a:xfrm>
            <a:prstGeom prst="roundRect">
              <a:avLst>
                <a:gd name="adj" fmla="val 5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p>
              <a:pPr marL="0" marR="0" lvl="0" indent="0" algn="l" defTabSz="83922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6" name="Rectangle: Rounded Corners 295">
              <a:extLst>
                <a:ext uri="{FF2B5EF4-FFF2-40B4-BE49-F238E27FC236}">
                  <a16:creationId xmlns:a16="http://schemas.microsoft.com/office/drawing/2014/main" id="{F6E86DE5-3863-4200-90D6-76AB60C9BD57}"/>
                </a:ext>
                <a:ext uri="{C183D7F6-B498-43B3-948B-1728B52AA6E4}">
                  <adec:decorative xmlns:adec="http://schemas.microsoft.com/office/drawing/2017/decorative" val="1"/>
                </a:ext>
              </a:extLst>
            </p:cNvPr>
            <p:cNvSpPr/>
            <p:nvPr/>
          </p:nvSpPr>
          <p:spPr bwMode="auto">
            <a:xfrm rot="5400000">
              <a:off x="9539010" y="4782121"/>
              <a:ext cx="13210" cy="69881"/>
            </a:xfrm>
            <a:prstGeom prst="roundRect">
              <a:avLst>
                <a:gd name="adj" fmla="val 5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p>
              <a:pPr marL="0" marR="0" lvl="0" indent="0" algn="l" defTabSz="83922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7" name="Rectangle: Rounded Corners 296">
              <a:extLst>
                <a:ext uri="{FF2B5EF4-FFF2-40B4-BE49-F238E27FC236}">
                  <a16:creationId xmlns:a16="http://schemas.microsoft.com/office/drawing/2014/main" id="{58F99C9D-997F-4962-8554-13F85B3719EA}"/>
                </a:ext>
                <a:ext uri="{C183D7F6-B498-43B3-948B-1728B52AA6E4}">
                  <adec:decorative xmlns:adec="http://schemas.microsoft.com/office/drawing/2017/decorative" val="1"/>
                </a:ext>
              </a:extLst>
            </p:cNvPr>
            <p:cNvSpPr/>
            <p:nvPr/>
          </p:nvSpPr>
          <p:spPr bwMode="auto">
            <a:xfrm rot="16200000" flipH="1">
              <a:off x="9539010" y="4810148"/>
              <a:ext cx="13210" cy="69881"/>
            </a:xfrm>
            <a:prstGeom prst="roundRect">
              <a:avLst>
                <a:gd name="adj" fmla="val 5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p>
              <a:pPr marL="0" marR="0" lvl="0" indent="0" algn="l" defTabSz="83922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9" name="Freeform: Shape 298">
              <a:extLst>
                <a:ext uri="{FF2B5EF4-FFF2-40B4-BE49-F238E27FC236}">
                  <a16:creationId xmlns:a16="http://schemas.microsoft.com/office/drawing/2014/main" id="{C5FEE14D-1B3E-464C-9B46-6954C353601A}"/>
                </a:ext>
                <a:ext uri="{C183D7F6-B498-43B3-948B-1728B52AA6E4}">
                  <adec:decorative xmlns:adec="http://schemas.microsoft.com/office/drawing/2017/decorative" val="1"/>
                </a:ext>
              </a:extLst>
            </p:cNvPr>
            <p:cNvSpPr/>
            <p:nvPr/>
          </p:nvSpPr>
          <p:spPr bwMode="auto">
            <a:xfrm>
              <a:off x="9365992" y="4550136"/>
              <a:ext cx="187111" cy="79344"/>
            </a:xfrm>
            <a:custGeom>
              <a:avLst/>
              <a:gdLst>
                <a:gd name="connsiteX0" fmla="*/ 233493 w 1713841"/>
                <a:gd name="connsiteY0" fmla="*/ 0 h 686542"/>
                <a:gd name="connsiteX1" fmla="*/ 1480348 w 1713841"/>
                <a:gd name="connsiteY1" fmla="*/ 0 h 686542"/>
                <a:gd name="connsiteX2" fmla="*/ 1713841 w 1713841"/>
                <a:gd name="connsiteY2" fmla="*/ 233493 h 686542"/>
                <a:gd name="connsiteX3" fmla="*/ 1713841 w 1713841"/>
                <a:gd name="connsiteY3" fmla="*/ 686542 h 686542"/>
                <a:gd name="connsiteX4" fmla="*/ 1608076 w 1713841"/>
                <a:gd name="connsiteY4" fmla="*/ 686542 h 686542"/>
                <a:gd name="connsiteX5" fmla="*/ 1608076 w 1713841"/>
                <a:gd name="connsiteY5" fmla="*/ 218163 h 686542"/>
                <a:gd name="connsiteX6" fmla="*/ 1497408 w 1713841"/>
                <a:gd name="connsiteY6" fmla="*/ 107495 h 686542"/>
                <a:gd name="connsiteX7" fmla="*/ 216432 w 1713841"/>
                <a:gd name="connsiteY7" fmla="*/ 107495 h 686542"/>
                <a:gd name="connsiteX8" fmla="*/ 105764 w 1713841"/>
                <a:gd name="connsiteY8" fmla="*/ 218163 h 686542"/>
                <a:gd name="connsiteX9" fmla="*/ 105764 w 1713841"/>
                <a:gd name="connsiteY9" fmla="*/ 686542 h 686542"/>
                <a:gd name="connsiteX10" fmla="*/ 0 w 1713841"/>
                <a:gd name="connsiteY10" fmla="*/ 686542 h 686542"/>
                <a:gd name="connsiteX11" fmla="*/ 0 w 1713841"/>
                <a:gd name="connsiteY11" fmla="*/ 233493 h 686542"/>
                <a:gd name="connsiteX12" fmla="*/ 233493 w 1713841"/>
                <a:gd name="connsiteY12" fmla="*/ 0 h 686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13841" h="686542">
                  <a:moveTo>
                    <a:pt x="233493" y="0"/>
                  </a:moveTo>
                  <a:lnTo>
                    <a:pt x="1480348" y="0"/>
                  </a:lnTo>
                  <a:cubicBezTo>
                    <a:pt x="1609303" y="0"/>
                    <a:pt x="1713841" y="104538"/>
                    <a:pt x="1713841" y="233493"/>
                  </a:cubicBezTo>
                  <a:lnTo>
                    <a:pt x="1713841" y="686542"/>
                  </a:lnTo>
                  <a:lnTo>
                    <a:pt x="1608076" y="686542"/>
                  </a:lnTo>
                  <a:lnTo>
                    <a:pt x="1608076" y="218163"/>
                  </a:lnTo>
                  <a:cubicBezTo>
                    <a:pt x="1608076" y="157043"/>
                    <a:pt x="1558528" y="107495"/>
                    <a:pt x="1497408" y="107495"/>
                  </a:cubicBezTo>
                  <a:lnTo>
                    <a:pt x="216432" y="107495"/>
                  </a:lnTo>
                  <a:cubicBezTo>
                    <a:pt x="155312" y="107495"/>
                    <a:pt x="105764" y="157043"/>
                    <a:pt x="105764" y="218163"/>
                  </a:cubicBezTo>
                  <a:lnTo>
                    <a:pt x="105764" y="686542"/>
                  </a:lnTo>
                  <a:lnTo>
                    <a:pt x="0" y="686542"/>
                  </a:lnTo>
                  <a:lnTo>
                    <a:pt x="0" y="233493"/>
                  </a:lnTo>
                  <a:cubicBezTo>
                    <a:pt x="0" y="104538"/>
                    <a:pt x="104538" y="0"/>
                    <a:pt x="233493"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p>
              <a:pPr marL="0" marR="0" lvl="0" indent="0" algn="l" defTabSz="83922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1" name="Freeform: Shape 300">
              <a:extLst>
                <a:ext uri="{FF2B5EF4-FFF2-40B4-BE49-F238E27FC236}">
                  <a16:creationId xmlns:a16="http://schemas.microsoft.com/office/drawing/2014/main" id="{8CBCE02D-4F2C-4B91-8DA3-0C0478B6B252}"/>
                </a:ext>
                <a:ext uri="{C183D7F6-B498-43B3-948B-1728B52AA6E4}">
                  <adec:decorative xmlns:adec="http://schemas.microsoft.com/office/drawing/2017/decorative" val="1"/>
                </a:ext>
              </a:extLst>
            </p:cNvPr>
            <p:cNvSpPr/>
            <p:nvPr/>
          </p:nvSpPr>
          <p:spPr bwMode="auto">
            <a:xfrm>
              <a:off x="9302126" y="4625083"/>
              <a:ext cx="138702" cy="146827"/>
            </a:xfrm>
            <a:custGeom>
              <a:avLst/>
              <a:gdLst>
                <a:gd name="connsiteX0" fmla="*/ 839492 w 1270446"/>
                <a:gd name="connsiteY0" fmla="*/ 439038 h 1270446"/>
                <a:gd name="connsiteX1" fmla="*/ 770221 w 1270446"/>
                <a:gd name="connsiteY1" fmla="*/ 469850 h 1270446"/>
                <a:gd name="connsiteX2" fmla="*/ 581902 w 1270446"/>
                <a:gd name="connsiteY2" fmla="*/ 765659 h 1270446"/>
                <a:gd name="connsiteX3" fmla="*/ 490533 w 1270446"/>
                <a:gd name="connsiteY3" fmla="*/ 697532 h 1270446"/>
                <a:gd name="connsiteX4" fmla="*/ 394560 w 1270446"/>
                <a:gd name="connsiteY4" fmla="*/ 711519 h 1270446"/>
                <a:gd name="connsiteX5" fmla="*/ 408545 w 1270446"/>
                <a:gd name="connsiteY5" fmla="*/ 807493 h 1270446"/>
                <a:gd name="connsiteX6" fmla="*/ 553639 w 1270446"/>
                <a:gd name="connsiteY6" fmla="*/ 915676 h 1270446"/>
                <a:gd name="connsiteX7" fmla="*/ 604523 w 1270446"/>
                <a:gd name="connsiteY7" fmla="*/ 928560 h 1270446"/>
                <a:gd name="connsiteX8" fmla="*/ 618152 w 1270446"/>
                <a:gd name="connsiteY8" fmla="*/ 923785 h 1270446"/>
                <a:gd name="connsiteX9" fmla="*/ 620052 w 1270446"/>
                <a:gd name="connsiteY9" fmla="*/ 923736 h 1270446"/>
                <a:gd name="connsiteX10" fmla="*/ 627278 w 1270446"/>
                <a:gd name="connsiteY10" fmla="*/ 920589 h 1270446"/>
                <a:gd name="connsiteX11" fmla="*/ 629336 w 1270446"/>
                <a:gd name="connsiteY11" fmla="*/ 919869 h 1270446"/>
                <a:gd name="connsiteX12" fmla="*/ 629717 w 1270446"/>
                <a:gd name="connsiteY12" fmla="*/ 919528 h 1270446"/>
                <a:gd name="connsiteX13" fmla="*/ 644157 w 1270446"/>
                <a:gd name="connsiteY13" fmla="*/ 913240 h 1270446"/>
                <a:gd name="connsiteX14" fmla="*/ 663040 w 1270446"/>
                <a:gd name="connsiteY14" fmla="*/ 893615 h 1270446"/>
                <a:gd name="connsiteX15" fmla="*/ 885926 w 1270446"/>
                <a:gd name="connsiteY15" fmla="*/ 543510 h 1270446"/>
                <a:gd name="connsiteX16" fmla="*/ 864904 w 1270446"/>
                <a:gd name="connsiteY16" fmla="*/ 448827 h 1270446"/>
                <a:gd name="connsiteX17" fmla="*/ 839492 w 1270446"/>
                <a:gd name="connsiteY17" fmla="*/ 439038 h 1270446"/>
                <a:gd name="connsiteX18" fmla="*/ 635223 w 1270446"/>
                <a:gd name="connsiteY18" fmla="*/ 0 h 1270446"/>
                <a:gd name="connsiteX19" fmla="*/ 1270446 w 1270446"/>
                <a:gd name="connsiteY19" fmla="*/ 635223 h 1270446"/>
                <a:gd name="connsiteX20" fmla="*/ 635223 w 1270446"/>
                <a:gd name="connsiteY20" fmla="*/ 1270446 h 1270446"/>
                <a:gd name="connsiteX21" fmla="*/ 0 w 1270446"/>
                <a:gd name="connsiteY21" fmla="*/ 635223 h 1270446"/>
                <a:gd name="connsiteX22" fmla="*/ 635223 w 1270446"/>
                <a:gd name="connsiteY22" fmla="*/ 0 h 1270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70446" h="1270446">
                  <a:moveTo>
                    <a:pt x="839492" y="439038"/>
                  </a:moveTo>
                  <a:cubicBezTo>
                    <a:pt x="813137" y="434601"/>
                    <a:pt x="785477" y="445886"/>
                    <a:pt x="770221" y="469850"/>
                  </a:cubicBezTo>
                  <a:lnTo>
                    <a:pt x="581902" y="765659"/>
                  </a:lnTo>
                  <a:lnTo>
                    <a:pt x="490533" y="697532"/>
                  </a:lnTo>
                  <a:cubicBezTo>
                    <a:pt x="460168" y="674892"/>
                    <a:pt x="417199" y="681155"/>
                    <a:pt x="394560" y="711519"/>
                  </a:cubicBezTo>
                  <a:cubicBezTo>
                    <a:pt x="371919" y="741883"/>
                    <a:pt x="378181" y="784853"/>
                    <a:pt x="408545" y="807493"/>
                  </a:cubicBezTo>
                  <a:lnTo>
                    <a:pt x="553639" y="915676"/>
                  </a:lnTo>
                  <a:cubicBezTo>
                    <a:pt x="568821" y="926996"/>
                    <a:pt x="587155" y="931091"/>
                    <a:pt x="604523" y="928560"/>
                  </a:cubicBezTo>
                  <a:lnTo>
                    <a:pt x="618152" y="923785"/>
                  </a:lnTo>
                  <a:lnTo>
                    <a:pt x="620052" y="923736"/>
                  </a:lnTo>
                  <a:lnTo>
                    <a:pt x="627278" y="920589"/>
                  </a:lnTo>
                  <a:lnTo>
                    <a:pt x="629336" y="919869"/>
                  </a:lnTo>
                  <a:lnTo>
                    <a:pt x="629717" y="919528"/>
                  </a:lnTo>
                  <a:lnTo>
                    <a:pt x="644157" y="913240"/>
                  </a:lnTo>
                  <a:cubicBezTo>
                    <a:pt x="651491" y="908182"/>
                    <a:pt x="657955" y="901603"/>
                    <a:pt x="663040" y="893615"/>
                  </a:cubicBezTo>
                  <a:cubicBezTo>
                    <a:pt x="737335" y="776914"/>
                    <a:pt x="811631" y="660212"/>
                    <a:pt x="885926" y="543510"/>
                  </a:cubicBezTo>
                  <a:cubicBezTo>
                    <a:pt x="906267" y="511559"/>
                    <a:pt x="896855" y="469168"/>
                    <a:pt x="864904" y="448827"/>
                  </a:cubicBezTo>
                  <a:cubicBezTo>
                    <a:pt x="856916" y="443742"/>
                    <a:pt x="848276" y="440516"/>
                    <a:pt x="839492" y="439038"/>
                  </a:cubicBezTo>
                  <a:close/>
                  <a:moveTo>
                    <a:pt x="635223" y="0"/>
                  </a:moveTo>
                  <a:cubicBezTo>
                    <a:pt x="986047" y="0"/>
                    <a:pt x="1270446" y="284399"/>
                    <a:pt x="1270446" y="635223"/>
                  </a:cubicBezTo>
                  <a:cubicBezTo>
                    <a:pt x="1270446" y="986047"/>
                    <a:pt x="986047" y="1270446"/>
                    <a:pt x="635223" y="1270446"/>
                  </a:cubicBezTo>
                  <a:cubicBezTo>
                    <a:pt x="284399" y="1270446"/>
                    <a:pt x="0" y="986047"/>
                    <a:pt x="0" y="635223"/>
                  </a:cubicBezTo>
                  <a:cubicBezTo>
                    <a:pt x="0" y="284399"/>
                    <a:pt x="284399" y="0"/>
                    <a:pt x="635223" y="0"/>
                  </a:cubicBezTo>
                  <a:close/>
                </a:path>
              </a:pathLst>
            </a:cu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p>
              <a:pPr marL="0" marR="0" lvl="0" indent="0" algn="l" defTabSz="83922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3" name="Rectangle: Rounded Corners 302">
              <a:extLst>
                <a:ext uri="{FF2B5EF4-FFF2-40B4-BE49-F238E27FC236}">
                  <a16:creationId xmlns:a16="http://schemas.microsoft.com/office/drawing/2014/main" id="{4059972C-D41D-4E7A-B811-CF6E51334D40}"/>
                </a:ext>
                <a:ext uri="{C183D7F6-B498-43B3-948B-1728B52AA6E4}">
                  <adec:decorative xmlns:adec="http://schemas.microsoft.com/office/drawing/2017/decorative" val="1"/>
                </a:ext>
              </a:extLst>
            </p:cNvPr>
            <p:cNvSpPr/>
            <p:nvPr/>
          </p:nvSpPr>
          <p:spPr bwMode="auto">
            <a:xfrm flipH="1">
              <a:off x="9363840" y="4766580"/>
              <a:ext cx="14975" cy="82080"/>
            </a:xfrm>
            <a:prstGeom prst="roundRect">
              <a:avLst>
                <a:gd name="adj" fmla="val 50000"/>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p>
              <a:pPr marL="0" marR="0" lvl="0" indent="0" algn="l" defTabSz="83922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4" name="Rectangle: Rounded Corners 303">
              <a:extLst>
                <a:ext uri="{FF2B5EF4-FFF2-40B4-BE49-F238E27FC236}">
                  <a16:creationId xmlns:a16="http://schemas.microsoft.com/office/drawing/2014/main" id="{78C0C5BF-7EB1-4CF9-A12C-C3504C0B4FE5}"/>
                </a:ext>
                <a:ext uri="{C183D7F6-B498-43B3-948B-1728B52AA6E4}">
                  <adec:decorative xmlns:adec="http://schemas.microsoft.com/office/drawing/2017/decorative" val="1"/>
                </a:ext>
              </a:extLst>
            </p:cNvPr>
            <p:cNvSpPr/>
            <p:nvPr/>
          </p:nvSpPr>
          <p:spPr bwMode="auto">
            <a:xfrm rot="3197686">
              <a:off x="9382244" y="4797040"/>
              <a:ext cx="15852" cy="60286"/>
            </a:xfrm>
            <a:prstGeom prst="roundRect">
              <a:avLst>
                <a:gd name="adj" fmla="val 50000"/>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p>
              <a:pPr marL="0" marR="0" lvl="0" indent="0" algn="l" defTabSz="83922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5" name="Rectangle: Rounded Corners 304">
              <a:extLst>
                <a:ext uri="{FF2B5EF4-FFF2-40B4-BE49-F238E27FC236}">
                  <a16:creationId xmlns:a16="http://schemas.microsoft.com/office/drawing/2014/main" id="{39739EC0-A459-4768-B7E6-BDC7DE69C8A8}"/>
                </a:ext>
                <a:ext uri="{C183D7F6-B498-43B3-948B-1728B52AA6E4}">
                  <adec:decorative xmlns:adec="http://schemas.microsoft.com/office/drawing/2017/decorative" val="1"/>
                </a:ext>
              </a:extLst>
            </p:cNvPr>
            <p:cNvSpPr/>
            <p:nvPr/>
          </p:nvSpPr>
          <p:spPr bwMode="auto">
            <a:xfrm rot="18402314" flipH="1">
              <a:off x="9343647" y="4796105"/>
              <a:ext cx="15852" cy="60286"/>
            </a:xfrm>
            <a:prstGeom prst="roundRect">
              <a:avLst>
                <a:gd name="adj" fmla="val 50000"/>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p>
              <a:pPr marL="0" marR="0" lvl="0" indent="0" algn="l" defTabSz="83922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61" name="Content Placeholder 60">
            <a:extLst>
              <a:ext uri="{FF2B5EF4-FFF2-40B4-BE49-F238E27FC236}">
                <a16:creationId xmlns:a16="http://schemas.microsoft.com/office/drawing/2014/main" id="{FDBE2F03-2C4A-40DD-B5F6-44AAE04AE7D0}"/>
              </a:ext>
            </a:extLst>
          </p:cNvPr>
          <p:cNvSpPr>
            <a:spLocks noGrp="1"/>
          </p:cNvSpPr>
          <p:nvPr>
            <p:ph sz="quarter" idx="33"/>
          </p:nvPr>
        </p:nvSpPr>
        <p:spPr>
          <a:xfrm>
            <a:off x="9188248" y="5316045"/>
            <a:ext cx="914400" cy="153888"/>
          </a:xfrm>
        </p:spPr>
        <p:txBody>
          <a:bodyPr/>
          <a:lstStyle/>
          <a:p>
            <a:pPr lvl="0" algn="ctr">
              <a:lnSpc>
                <a:spcPct val="100000"/>
              </a:lnSpc>
              <a:buSzTx/>
            </a:pPr>
            <a:r>
              <a:rPr lang="en-US" sz="1000" dirty="0">
                <a:solidFill>
                  <a:prstClr val="white"/>
                </a:solidFill>
              </a:rPr>
              <a:t>Decision Engine</a:t>
            </a:r>
          </a:p>
        </p:txBody>
      </p:sp>
      <p:sp>
        <p:nvSpPr>
          <p:cNvPr id="62" name="Content Placeholder 61">
            <a:extLst>
              <a:ext uri="{FF2B5EF4-FFF2-40B4-BE49-F238E27FC236}">
                <a16:creationId xmlns:a16="http://schemas.microsoft.com/office/drawing/2014/main" id="{02AAA39C-1019-4330-A531-253CD309C142}"/>
              </a:ext>
            </a:extLst>
          </p:cNvPr>
          <p:cNvSpPr>
            <a:spLocks noGrp="1"/>
          </p:cNvSpPr>
          <p:nvPr>
            <p:ph sz="quarter" idx="34"/>
          </p:nvPr>
        </p:nvSpPr>
        <p:spPr>
          <a:xfrm>
            <a:off x="5325395" y="5674654"/>
            <a:ext cx="2326750" cy="353045"/>
          </a:xfrm>
        </p:spPr>
        <p:txBody>
          <a:bodyPr/>
          <a:lstStyle/>
          <a:p>
            <a:pPr lvl="0" algn="ctr" defTabSz="822960">
              <a:lnSpc>
                <a:spcPct val="100000"/>
              </a:lnSpc>
              <a:buSzTx/>
              <a:defRPr/>
            </a:pPr>
            <a:r>
              <a:rPr lang="en-US" sz="1400" kern="0" dirty="0">
                <a:solidFill>
                  <a:srgbClr val="50E6FF"/>
                </a:solidFill>
                <a:latin typeface="Segoe UI Semibold" panose="020B0702040204020203" pitchFamily="34" charset="0"/>
                <a:ea typeface="Arial" charset="0"/>
                <a:cs typeface="Segoe UI Semibold" panose="020B0702040204020203" pitchFamily="34" charset="0"/>
              </a:rPr>
              <a:t>ML Platform</a:t>
            </a:r>
          </a:p>
        </p:txBody>
      </p:sp>
      <p:sp>
        <p:nvSpPr>
          <p:cNvPr id="63" name="Content Placeholder 62">
            <a:extLst>
              <a:ext uri="{FF2B5EF4-FFF2-40B4-BE49-F238E27FC236}">
                <a16:creationId xmlns:a16="http://schemas.microsoft.com/office/drawing/2014/main" id="{80246801-42A4-432A-AA11-961B85728A1F}"/>
              </a:ext>
            </a:extLst>
          </p:cNvPr>
          <p:cNvSpPr>
            <a:spLocks noGrp="1"/>
          </p:cNvSpPr>
          <p:nvPr>
            <p:ph sz="quarter" idx="35"/>
          </p:nvPr>
        </p:nvSpPr>
        <p:spPr>
          <a:xfrm>
            <a:off x="5057509" y="6412437"/>
            <a:ext cx="2874811" cy="253389"/>
          </a:xfrm>
        </p:spPr>
        <p:txBody>
          <a:bodyPr/>
          <a:lstStyle/>
          <a:p>
            <a:pPr lvl="0" algn="ctr" defTabSz="932742">
              <a:lnSpc>
                <a:spcPct val="100000"/>
              </a:lnSpc>
              <a:buSzTx/>
              <a:defRPr/>
            </a:pPr>
            <a:r>
              <a:rPr lang="en-US" sz="900" b="1" kern="0" dirty="0">
                <a:solidFill>
                  <a:prstClr val="white"/>
                </a:solidFill>
                <a:latin typeface="Segoe UI Semibold" panose="020B0702040204020203" pitchFamily="34" charset="0"/>
                <a:cs typeface="Segoe UI Semibold" panose="020B0702040204020203" pitchFamily="34" charset="0"/>
              </a:rPr>
              <a:t>Azure Machine Learning</a:t>
            </a:r>
          </a:p>
        </p:txBody>
      </p:sp>
      <p:pic>
        <p:nvPicPr>
          <p:cNvPr id="16" name="Graphic 15" descr="Azure Machine Learning logo">
            <a:extLst>
              <a:ext uri="{FF2B5EF4-FFF2-40B4-BE49-F238E27FC236}">
                <a16:creationId xmlns:a16="http://schemas.microsoft.com/office/drawing/2014/main" id="{CD8033DD-92FB-46DD-90BF-E7E7AB0A8C00}"/>
              </a:ext>
              <a:ext uri="{C183D7F6-B498-43B3-948B-1728B52AA6E4}">
                <adec:decorative xmlns:adec="http://schemas.microsoft.com/office/drawing/2017/decorative" val="0"/>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6350073" y="5970549"/>
            <a:ext cx="371251" cy="371251"/>
          </a:xfrm>
          <a:prstGeom prst="rect">
            <a:avLst/>
          </a:prstGeom>
        </p:spPr>
      </p:pic>
      <p:grpSp>
        <p:nvGrpSpPr>
          <p:cNvPr id="92" name="Group 91">
            <a:extLst>
              <a:ext uri="{FF2B5EF4-FFF2-40B4-BE49-F238E27FC236}">
                <a16:creationId xmlns:a16="http://schemas.microsoft.com/office/drawing/2014/main" id="{D9177A16-A3F2-491A-98A0-6EB9A8A34CE2}"/>
              </a:ext>
              <a:ext uri="{C183D7F6-B498-43B3-948B-1728B52AA6E4}">
                <adec:decorative xmlns:adec="http://schemas.microsoft.com/office/drawing/2017/decorative" val="1"/>
              </a:ext>
            </a:extLst>
          </p:cNvPr>
          <p:cNvGrpSpPr/>
          <p:nvPr/>
        </p:nvGrpSpPr>
        <p:grpSpPr>
          <a:xfrm>
            <a:off x="6817165" y="3736728"/>
            <a:ext cx="279750" cy="279751"/>
            <a:chOff x="2610143" y="3553618"/>
            <a:chExt cx="279750" cy="279751"/>
          </a:xfrm>
        </p:grpSpPr>
        <p:sp>
          <p:nvSpPr>
            <p:cNvPr id="93" name="Freeform: Shape 92">
              <a:extLst>
                <a:ext uri="{FF2B5EF4-FFF2-40B4-BE49-F238E27FC236}">
                  <a16:creationId xmlns:a16="http://schemas.microsoft.com/office/drawing/2014/main" id="{B5E2D3F1-958B-446A-84C8-ED67B38E148A}"/>
                </a:ext>
                <a:ext uri="{C183D7F6-B498-43B3-948B-1728B52AA6E4}">
                  <adec:decorative xmlns:adec="http://schemas.microsoft.com/office/drawing/2017/decorative" val="1"/>
                </a:ext>
              </a:extLst>
            </p:cNvPr>
            <p:cNvSpPr/>
            <p:nvPr/>
          </p:nvSpPr>
          <p:spPr>
            <a:xfrm>
              <a:off x="2710214" y="3586430"/>
              <a:ext cx="144951" cy="144897"/>
            </a:xfrm>
            <a:custGeom>
              <a:avLst/>
              <a:gdLst>
                <a:gd name="connsiteX0" fmla="*/ 199973 w 203208"/>
                <a:gd name="connsiteY0" fmla="*/ 125640 h 203133"/>
                <a:gd name="connsiteX1" fmla="*/ 101361 w 203208"/>
                <a:gd name="connsiteY1" fmla="*/ 203134 h 203133"/>
                <a:gd name="connsiteX2" fmla="*/ 76708 w 203208"/>
                <a:gd name="connsiteY2" fmla="*/ 199612 h 203133"/>
                <a:gd name="connsiteX3" fmla="*/ 43835 w 203208"/>
                <a:gd name="connsiteY3" fmla="*/ 184345 h 203133"/>
                <a:gd name="connsiteX4" fmla="*/ 18005 w 203208"/>
                <a:gd name="connsiteY4" fmla="*/ 158511 h 203133"/>
                <a:gd name="connsiteX5" fmla="*/ 2741 w 203208"/>
                <a:gd name="connsiteY5" fmla="*/ 77495 h 203133"/>
                <a:gd name="connsiteX6" fmla="*/ 101353 w 203208"/>
                <a:gd name="connsiteY6" fmla="*/ 0 h 203133"/>
                <a:gd name="connsiteX7" fmla="*/ 126006 w 203208"/>
                <a:gd name="connsiteY7" fmla="*/ 3522 h 203133"/>
                <a:gd name="connsiteX8" fmla="*/ 188231 w 203208"/>
                <a:gd name="connsiteY8" fmla="*/ 49314 h 203133"/>
                <a:gd name="connsiteX9" fmla="*/ 199973 w 203208"/>
                <a:gd name="connsiteY9" fmla="*/ 125640 h 203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3208" h="203133">
                  <a:moveTo>
                    <a:pt x="199973" y="125640"/>
                  </a:moveTo>
                  <a:cubicBezTo>
                    <a:pt x="188231" y="171431"/>
                    <a:pt x="148314" y="203134"/>
                    <a:pt x="101361" y="203134"/>
                  </a:cubicBezTo>
                  <a:cubicBezTo>
                    <a:pt x="93141" y="203134"/>
                    <a:pt x="84928" y="201957"/>
                    <a:pt x="76708" y="199612"/>
                  </a:cubicBezTo>
                  <a:cubicBezTo>
                    <a:pt x="64966" y="196089"/>
                    <a:pt x="53231" y="191390"/>
                    <a:pt x="43835" y="184345"/>
                  </a:cubicBezTo>
                  <a:cubicBezTo>
                    <a:pt x="33269" y="177300"/>
                    <a:pt x="25049" y="167909"/>
                    <a:pt x="18005" y="158511"/>
                  </a:cubicBezTo>
                  <a:cubicBezTo>
                    <a:pt x="2741" y="135030"/>
                    <a:pt x="-4303" y="106843"/>
                    <a:pt x="2741" y="77495"/>
                  </a:cubicBezTo>
                  <a:cubicBezTo>
                    <a:pt x="14483" y="31702"/>
                    <a:pt x="54400" y="0"/>
                    <a:pt x="101353" y="0"/>
                  </a:cubicBezTo>
                  <a:cubicBezTo>
                    <a:pt x="109573" y="0"/>
                    <a:pt x="117786" y="1177"/>
                    <a:pt x="126006" y="3522"/>
                  </a:cubicBezTo>
                  <a:cubicBezTo>
                    <a:pt x="151836" y="10567"/>
                    <a:pt x="174143" y="25834"/>
                    <a:pt x="188231" y="49314"/>
                  </a:cubicBezTo>
                  <a:cubicBezTo>
                    <a:pt x="202318" y="71626"/>
                    <a:pt x="207016" y="99806"/>
                    <a:pt x="199973" y="125640"/>
                  </a:cubicBezTo>
                  <a:close/>
                </a:path>
              </a:pathLst>
            </a:custGeom>
            <a:solidFill>
              <a:srgbClr val="FFFFFF"/>
            </a:solidFill>
            <a:ln w="933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20" name="Freeform: Shape 119">
              <a:extLst>
                <a:ext uri="{FF2B5EF4-FFF2-40B4-BE49-F238E27FC236}">
                  <a16:creationId xmlns:a16="http://schemas.microsoft.com/office/drawing/2014/main" id="{D9E61602-B7CC-45E4-AF5C-15BA2CDB0D41}"/>
                </a:ext>
                <a:ext uri="{C183D7F6-B498-43B3-948B-1728B52AA6E4}">
                  <adec:decorative xmlns:adec="http://schemas.microsoft.com/office/drawing/2017/decorative" val="1"/>
                </a:ext>
              </a:extLst>
            </p:cNvPr>
            <p:cNvSpPr/>
            <p:nvPr/>
          </p:nvSpPr>
          <p:spPr>
            <a:xfrm>
              <a:off x="2710214" y="3586430"/>
              <a:ext cx="144951" cy="144897"/>
            </a:xfrm>
            <a:custGeom>
              <a:avLst/>
              <a:gdLst>
                <a:gd name="connsiteX0" fmla="*/ 199973 w 203208"/>
                <a:gd name="connsiteY0" fmla="*/ 125640 h 203133"/>
                <a:gd name="connsiteX1" fmla="*/ 101361 w 203208"/>
                <a:gd name="connsiteY1" fmla="*/ 203134 h 203133"/>
                <a:gd name="connsiteX2" fmla="*/ 76708 w 203208"/>
                <a:gd name="connsiteY2" fmla="*/ 199612 h 203133"/>
                <a:gd name="connsiteX3" fmla="*/ 43835 w 203208"/>
                <a:gd name="connsiteY3" fmla="*/ 184345 h 203133"/>
                <a:gd name="connsiteX4" fmla="*/ 18005 w 203208"/>
                <a:gd name="connsiteY4" fmla="*/ 158511 h 203133"/>
                <a:gd name="connsiteX5" fmla="*/ 2741 w 203208"/>
                <a:gd name="connsiteY5" fmla="*/ 77495 h 203133"/>
                <a:gd name="connsiteX6" fmla="*/ 101353 w 203208"/>
                <a:gd name="connsiteY6" fmla="*/ 0 h 203133"/>
                <a:gd name="connsiteX7" fmla="*/ 126006 w 203208"/>
                <a:gd name="connsiteY7" fmla="*/ 3522 h 203133"/>
                <a:gd name="connsiteX8" fmla="*/ 188231 w 203208"/>
                <a:gd name="connsiteY8" fmla="*/ 49314 h 203133"/>
                <a:gd name="connsiteX9" fmla="*/ 199973 w 203208"/>
                <a:gd name="connsiteY9" fmla="*/ 125640 h 203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3208" h="203133">
                  <a:moveTo>
                    <a:pt x="199973" y="125640"/>
                  </a:moveTo>
                  <a:cubicBezTo>
                    <a:pt x="188231" y="171431"/>
                    <a:pt x="148314" y="203134"/>
                    <a:pt x="101361" y="203134"/>
                  </a:cubicBezTo>
                  <a:cubicBezTo>
                    <a:pt x="93141" y="203134"/>
                    <a:pt x="84928" y="201957"/>
                    <a:pt x="76708" y="199612"/>
                  </a:cubicBezTo>
                  <a:cubicBezTo>
                    <a:pt x="64966" y="196089"/>
                    <a:pt x="53231" y="191390"/>
                    <a:pt x="43835" y="184345"/>
                  </a:cubicBezTo>
                  <a:cubicBezTo>
                    <a:pt x="33269" y="177300"/>
                    <a:pt x="25049" y="167909"/>
                    <a:pt x="18005" y="158511"/>
                  </a:cubicBezTo>
                  <a:cubicBezTo>
                    <a:pt x="2741" y="135030"/>
                    <a:pt x="-4303" y="106843"/>
                    <a:pt x="2741" y="77495"/>
                  </a:cubicBezTo>
                  <a:cubicBezTo>
                    <a:pt x="14483" y="31702"/>
                    <a:pt x="54400" y="0"/>
                    <a:pt x="101353" y="0"/>
                  </a:cubicBezTo>
                  <a:cubicBezTo>
                    <a:pt x="109573" y="0"/>
                    <a:pt x="117786" y="1177"/>
                    <a:pt x="126006" y="3522"/>
                  </a:cubicBezTo>
                  <a:cubicBezTo>
                    <a:pt x="151836" y="10567"/>
                    <a:pt x="174143" y="25834"/>
                    <a:pt x="188231" y="49314"/>
                  </a:cubicBezTo>
                  <a:cubicBezTo>
                    <a:pt x="202318" y="71626"/>
                    <a:pt x="207016" y="99806"/>
                    <a:pt x="199973" y="125640"/>
                  </a:cubicBezTo>
                  <a:close/>
                </a:path>
              </a:pathLst>
            </a:custGeom>
            <a:solidFill>
              <a:srgbClr val="59B4D9">
                <a:alpha val="10000"/>
              </a:srgbClr>
            </a:solidFill>
            <a:ln w="933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21" name="Freeform: Shape 120">
              <a:extLst>
                <a:ext uri="{FF2B5EF4-FFF2-40B4-BE49-F238E27FC236}">
                  <a16:creationId xmlns:a16="http://schemas.microsoft.com/office/drawing/2014/main" id="{6D347E6E-0986-4873-A190-7533FE384151}"/>
                </a:ext>
                <a:ext uri="{C183D7F6-B498-43B3-948B-1728B52AA6E4}">
                  <adec:decorative xmlns:adec="http://schemas.microsoft.com/office/drawing/2017/decorative" val="1"/>
                </a:ext>
              </a:extLst>
            </p:cNvPr>
            <p:cNvSpPr/>
            <p:nvPr/>
          </p:nvSpPr>
          <p:spPr>
            <a:xfrm>
              <a:off x="2710032" y="3602818"/>
              <a:ext cx="111787" cy="121444"/>
            </a:xfrm>
            <a:custGeom>
              <a:avLst/>
              <a:gdLst>
                <a:gd name="connsiteX0" fmla="*/ 156716 w 156716"/>
                <a:gd name="connsiteY0" fmla="*/ 16436 h 170254"/>
                <a:gd name="connsiteX1" fmla="*/ 126197 w 156716"/>
                <a:gd name="connsiteY1" fmla="*/ 3522 h 170254"/>
                <a:gd name="connsiteX2" fmla="*/ 101543 w 156716"/>
                <a:gd name="connsiteY2" fmla="*/ 0 h 170254"/>
                <a:gd name="connsiteX3" fmla="*/ 2932 w 156716"/>
                <a:gd name="connsiteY3" fmla="*/ 77495 h 170254"/>
                <a:gd name="connsiteX4" fmla="*/ 18195 w 156716"/>
                <a:gd name="connsiteY4" fmla="*/ 158511 h 170254"/>
                <a:gd name="connsiteX5" fmla="*/ 27584 w 156716"/>
                <a:gd name="connsiteY5" fmla="*/ 170255 h 170254"/>
                <a:gd name="connsiteX6" fmla="*/ 156716 w 156716"/>
                <a:gd name="connsiteY6" fmla="*/ 16436 h 170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6716" h="170254">
                  <a:moveTo>
                    <a:pt x="156716" y="16436"/>
                  </a:moveTo>
                  <a:cubicBezTo>
                    <a:pt x="147327" y="10567"/>
                    <a:pt x="136761" y="5868"/>
                    <a:pt x="126197" y="3522"/>
                  </a:cubicBezTo>
                  <a:cubicBezTo>
                    <a:pt x="117976" y="1177"/>
                    <a:pt x="109763" y="0"/>
                    <a:pt x="101543" y="0"/>
                  </a:cubicBezTo>
                  <a:cubicBezTo>
                    <a:pt x="54583" y="0"/>
                    <a:pt x="14666" y="31702"/>
                    <a:pt x="2932" y="77495"/>
                  </a:cubicBezTo>
                  <a:cubicBezTo>
                    <a:pt x="-4113" y="106851"/>
                    <a:pt x="1755" y="136207"/>
                    <a:pt x="18195" y="158511"/>
                  </a:cubicBezTo>
                  <a:cubicBezTo>
                    <a:pt x="20541" y="162033"/>
                    <a:pt x="24062" y="166733"/>
                    <a:pt x="27584" y="170255"/>
                  </a:cubicBezTo>
                  <a:cubicBezTo>
                    <a:pt x="48707" y="103328"/>
                    <a:pt x="95669" y="48138"/>
                    <a:pt x="156716" y="16436"/>
                  </a:cubicBezTo>
                  <a:close/>
                </a:path>
              </a:pathLst>
            </a:custGeom>
            <a:solidFill>
              <a:srgbClr val="59B4D9">
                <a:alpha val="30000"/>
              </a:srgbClr>
            </a:solidFill>
            <a:ln w="933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22" name="Freeform: Shape 121">
              <a:extLst>
                <a:ext uri="{FF2B5EF4-FFF2-40B4-BE49-F238E27FC236}">
                  <a16:creationId xmlns:a16="http://schemas.microsoft.com/office/drawing/2014/main" id="{372C3EA3-FA36-4FDB-A50E-D4E501E639A2}"/>
                </a:ext>
                <a:ext uri="{C183D7F6-B498-43B3-948B-1728B52AA6E4}">
                  <adec:decorative xmlns:adec="http://schemas.microsoft.com/office/drawing/2017/decorative" val="1"/>
                </a:ext>
              </a:extLst>
            </p:cNvPr>
            <p:cNvSpPr/>
            <p:nvPr/>
          </p:nvSpPr>
          <p:spPr>
            <a:xfrm>
              <a:off x="2610143" y="3553618"/>
              <a:ext cx="279750" cy="279751"/>
            </a:xfrm>
            <a:custGeom>
              <a:avLst/>
              <a:gdLst>
                <a:gd name="connsiteX0" fmla="*/ 370987 w 392185"/>
                <a:gd name="connsiteY0" fmla="*/ 70457 h 392186"/>
                <a:gd name="connsiteX1" fmla="*/ 281764 w 392185"/>
                <a:gd name="connsiteY1" fmla="*/ 4699 h 392186"/>
                <a:gd name="connsiteX2" fmla="*/ 246546 w 392185"/>
                <a:gd name="connsiteY2" fmla="*/ 0 h 392186"/>
                <a:gd name="connsiteX3" fmla="*/ 105663 w 392185"/>
                <a:gd name="connsiteY3" fmla="*/ 110373 h 392186"/>
                <a:gd name="connsiteX4" fmla="*/ 120928 w 392185"/>
                <a:gd name="connsiteY4" fmla="*/ 217224 h 392186"/>
                <a:gd name="connsiteX5" fmla="*/ 10566 w 392185"/>
                <a:gd name="connsiteY5" fmla="*/ 328782 h 392186"/>
                <a:gd name="connsiteX6" fmla="*/ 10566 w 392185"/>
                <a:gd name="connsiteY6" fmla="*/ 381619 h 392186"/>
                <a:gd name="connsiteX7" fmla="*/ 37564 w 392185"/>
                <a:gd name="connsiteY7" fmla="*/ 392186 h 392186"/>
                <a:gd name="connsiteX8" fmla="*/ 64562 w 392185"/>
                <a:gd name="connsiteY8" fmla="*/ 381619 h 392186"/>
                <a:gd name="connsiteX9" fmla="*/ 174916 w 392185"/>
                <a:gd name="connsiteY9" fmla="*/ 270069 h 392186"/>
                <a:gd name="connsiteX10" fmla="*/ 212488 w 392185"/>
                <a:gd name="connsiteY10" fmla="*/ 285335 h 392186"/>
                <a:gd name="connsiteX11" fmla="*/ 247706 w 392185"/>
                <a:gd name="connsiteY11" fmla="*/ 290034 h 392186"/>
                <a:gd name="connsiteX12" fmla="*/ 388588 w 392185"/>
                <a:gd name="connsiteY12" fmla="*/ 179662 h 392186"/>
                <a:gd name="connsiteX13" fmla="*/ 370987 w 392185"/>
                <a:gd name="connsiteY13" fmla="*/ 70457 h 392186"/>
                <a:gd name="connsiteX14" fmla="*/ 345157 w 392185"/>
                <a:gd name="connsiteY14" fmla="*/ 169094 h 392186"/>
                <a:gd name="connsiteX15" fmla="*/ 246546 w 392185"/>
                <a:gd name="connsiteY15" fmla="*/ 246588 h 392186"/>
                <a:gd name="connsiteX16" fmla="*/ 221892 w 392185"/>
                <a:gd name="connsiteY16" fmla="*/ 243066 h 392186"/>
                <a:gd name="connsiteX17" fmla="*/ 189020 w 392185"/>
                <a:gd name="connsiteY17" fmla="*/ 227799 h 392186"/>
                <a:gd name="connsiteX18" fmla="*/ 163189 w 392185"/>
                <a:gd name="connsiteY18" fmla="*/ 201965 h 392186"/>
                <a:gd name="connsiteX19" fmla="*/ 147926 w 392185"/>
                <a:gd name="connsiteY19" fmla="*/ 120949 h 392186"/>
                <a:gd name="connsiteX20" fmla="*/ 246537 w 392185"/>
                <a:gd name="connsiteY20" fmla="*/ 43454 h 392186"/>
                <a:gd name="connsiteX21" fmla="*/ 271191 w 392185"/>
                <a:gd name="connsiteY21" fmla="*/ 46977 h 392186"/>
                <a:gd name="connsiteX22" fmla="*/ 333415 w 392185"/>
                <a:gd name="connsiteY22" fmla="*/ 92768 h 392186"/>
                <a:gd name="connsiteX23" fmla="*/ 345157 w 392185"/>
                <a:gd name="connsiteY23" fmla="*/ 169094 h 392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92185" h="392186">
                  <a:moveTo>
                    <a:pt x="370987" y="70457"/>
                  </a:moveTo>
                  <a:cubicBezTo>
                    <a:pt x="351032" y="37578"/>
                    <a:pt x="319328" y="14098"/>
                    <a:pt x="281764" y="4699"/>
                  </a:cubicBezTo>
                  <a:cubicBezTo>
                    <a:pt x="270022" y="2353"/>
                    <a:pt x="258287" y="0"/>
                    <a:pt x="246546" y="0"/>
                  </a:cubicBezTo>
                  <a:cubicBezTo>
                    <a:pt x="179630" y="0"/>
                    <a:pt x="122104" y="45792"/>
                    <a:pt x="105663" y="110373"/>
                  </a:cubicBezTo>
                  <a:cubicBezTo>
                    <a:pt x="96274" y="146774"/>
                    <a:pt x="102142" y="184344"/>
                    <a:pt x="120928" y="217224"/>
                  </a:cubicBezTo>
                  <a:lnTo>
                    <a:pt x="10566" y="328782"/>
                  </a:lnTo>
                  <a:cubicBezTo>
                    <a:pt x="-3522" y="342872"/>
                    <a:pt x="-3522" y="367529"/>
                    <a:pt x="10566" y="381619"/>
                  </a:cubicBezTo>
                  <a:cubicBezTo>
                    <a:pt x="18786" y="388663"/>
                    <a:pt x="28175" y="392186"/>
                    <a:pt x="37564" y="392186"/>
                  </a:cubicBezTo>
                  <a:cubicBezTo>
                    <a:pt x="46953" y="392186"/>
                    <a:pt x="56350" y="388663"/>
                    <a:pt x="64562" y="381619"/>
                  </a:cubicBezTo>
                  <a:lnTo>
                    <a:pt x="174916" y="270069"/>
                  </a:lnTo>
                  <a:cubicBezTo>
                    <a:pt x="186658" y="277113"/>
                    <a:pt x="199569" y="281813"/>
                    <a:pt x="212488" y="285335"/>
                  </a:cubicBezTo>
                  <a:cubicBezTo>
                    <a:pt x="224229" y="287681"/>
                    <a:pt x="235964" y="290034"/>
                    <a:pt x="247706" y="290034"/>
                  </a:cubicBezTo>
                  <a:cubicBezTo>
                    <a:pt x="314622" y="290034"/>
                    <a:pt x="372148" y="244242"/>
                    <a:pt x="388588" y="179662"/>
                  </a:cubicBezTo>
                  <a:cubicBezTo>
                    <a:pt x="396809" y="142083"/>
                    <a:pt x="390941" y="103336"/>
                    <a:pt x="370987" y="70457"/>
                  </a:cubicBezTo>
                  <a:close/>
                  <a:moveTo>
                    <a:pt x="345157" y="169094"/>
                  </a:moveTo>
                  <a:cubicBezTo>
                    <a:pt x="333415" y="214885"/>
                    <a:pt x="293498" y="246588"/>
                    <a:pt x="246546" y="246588"/>
                  </a:cubicBezTo>
                  <a:cubicBezTo>
                    <a:pt x="238325" y="246588"/>
                    <a:pt x="230112" y="245412"/>
                    <a:pt x="221892" y="243066"/>
                  </a:cubicBezTo>
                  <a:cubicBezTo>
                    <a:pt x="210150" y="239543"/>
                    <a:pt x="198416" y="234844"/>
                    <a:pt x="189020" y="227799"/>
                  </a:cubicBezTo>
                  <a:cubicBezTo>
                    <a:pt x="178454" y="220754"/>
                    <a:pt x="170233" y="211363"/>
                    <a:pt x="163189" y="201965"/>
                  </a:cubicBezTo>
                  <a:cubicBezTo>
                    <a:pt x="147926" y="178484"/>
                    <a:pt x="140882" y="150297"/>
                    <a:pt x="147926" y="120949"/>
                  </a:cubicBezTo>
                  <a:cubicBezTo>
                    <a:pt x="159668" y="75156"/>
                    <a:pt x="199584" y="43454"/>
                    <a:pt x="246537" y="43454"/>
                  </a:cubicBezTo>
                  <a:cubicBezTo>
                    <a:pt x="254757" y="43454"/>
                    <a:pt x="262970" y="44631"/>
                    <a:pt x="271191" y="46977"/>
                  </a:cubicBezTo>
                  <a:cubicBezTo>
                    <a:pt x="297020" y="54022"/>
                    <a:pt x="319328" y="69288"/>
                    <a:pt x="333415" y="92768"/>
                  </a:cubicBezTo>
                  <a:cubicBezTo>
                    <a:pt x="347503" y="116249"/>
                    <a:pt x="352201" y="143260"/>
                    <a:pt x="345157" y="169094"/>
                  </a:cubicBezTo>
                  <a:close/>
                </a:path>
              </a:pathLst>
            </a:custGeom>
            <a:solidFill>
              <a:schemeClr val="accent1">
                <a:lumMod val="75000"/>
              </a:schemeClr>
            </a:solidFill>
            <a:ln w="933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23" name="Freeform: Shape 122">
              <a:extLst>
                <a:ext uri="{FF2B5EF4-FFF2-40B4-BE49-F238E27FC236}">
                  <a16:creationId xmlns:a16="http://schemas.microsoft.com/office/drawing/2014/main" id="{75EFEA24-0BCC-497C-A97E-E6DDA201B8E6}"/>
                </a:ext>
                <a:ext uri="{C183D7F6-B498-43B3-948B-1728B52AA6E4}">
                  <adec:decorative xmlns:adec="http://schemas.microsoft.com/office/drawing/2017/decorative" val="1"/>
                </a:ext>
              </a:extLst>
            </p:cNvPr>
            <p:cNvSpPr/>
            <p:nvPr/>
          </p:nvSpPr>
          <p:spPr>
            <a:xfrm>
              <a:off x="2766644" y="3619933"/>
              <a:ext cx="61546" cy="81875"/>
            </a:xfrm>
            <a:custGeom>
              <a:avLst/>
              <a:gdLst>
                <a:gd name="connsiteX0" fmla="*/ 0 w 86281"/>
                <a:gd name="connsiteY0" fmla="*/ 0 h 114781"/>
                <a:gd name="connsiteX1" fmla="*/ 86282 w 86281"/>
                <a:gd name="connsiteY1" fmla="*/ 57395 h 114781"/>
                <a:gd name="connsiteX2" fmla="*/ 0 w 86281"/>
                <a:gd name="connsiteY2" fmla="*/ 114782 h 114781"/>
                <a:gd name="connsiteX3" fmla="*/ 0 w 86281"/>
                <a:gd name="connsiteY3" fmla="*/ 0 h 114781"/>
              </a:gdLst>
              <a:ahLst/>
              <a:cxnLst>
                <a:cxn ang="0">
                  <a:pos x="connsiteX0" y="connsiteY0"/>
                </a:cxn>
                <a:cxn ang="0">
                  <a:pos x="connsiteX1" y="connsiteY1"/>
                </a:cxn>
                <a:cxn ang="0">
                  <a:pos x="connsiteX2" y="connsiteY2"/>
                </a:cxn>
                <a:cxn ang="0">
                  <a:pos x="connsiteX3" y="connsiteY3"/>
                </a:cxn>
              </a:cxnLst>
              <a:rect l="l" t="t" r="r" b="b"/>
              <a:pathLst>
                <a:path w="86281" h="114781">
                  <a:moveTo>
                    <a:pt x="0" y="0"/>
                  </a:moveTo>
                  <a:lnTo>
                    <a:pt x="86282" y="57395"/>
                  </a:lnTo>
                  <a:lnTo>
                    <a:pt x="0" y="114782"/>
                  </a:lnTo>
                  <a:lnTo>
                    <a:pt x="0" y="0"/>
                  </a:lnTo>
                  <a:close/>
                </a:path>
              </a:pathLst>
            </a:custGeom>
            <a:solidFill>
              <a:srgbClr val="59B4D9"/>
            </a:solidFill>
            <a:ln w="933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pic>
        <p:nvPicPr>
          <p:cNvPr id="2" name="Picture 1">
            <a:extLst>
              <a:ext uri="{FF2B5EF4-FFF2-40B4-BE49-F238E27FC236}">
                <a16:creationId xmlns:a16="http://schemas.microsoft.com/office/drawing/2014/main" id="{BC0E9881-1E82-4A2A-B86C-47E9686C9E04}"/>
              </a:ext>
              <a:ext uri="{C183D7F6-B498-43B3-948B-1728B52AA6E4}">
                <adec:decorative xmlns:adec="http://schemas.microsoft.com/office/drawing/2017/decorative" val="1"/>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8040621" y="3695848"/>
            <a:ext cx="261745" cy="261745"/>
          </a:xfrm>
          <a:prstGeom prst="rect">
            <a:avLst/>
          </a:prstGeom>
        </p:spPr>
      </p:pic>
      <p:grpSp>
        <p:nvGrpSpPr>
          <p:cNvPr id="125" name="Group 124">
            <a:extLst>
              <a:ext uri="{FF2B5EF4-FFF2-40B4-BE49-F238E27FC236}">
                <a16:creationId xmlns:a16="http://schemas.microsoft.com/office/drawing/2014/main" id="{AE82CF60-3F71-451B-99B2-5349890F962B}"/>
              </a:ext>
              <a:ext uri="{C183D7F6-B498-43B3-948B-1728B52AA6E4}">
                <adec:decorative xmlns:adec="http://schemas.microsoft.com/office/drawing/2017/decorative" val="1"/>
              </a:ext>
            </a:extLst>
          </p:cNvPr>
          <p:cNvGrpSpPr>
            <a:grpSpLocks noChangeAspect="1"/>
          </p:cNvGrpSpPr>
          <p:nvPr/>
        </p:nvGrpSpPr>
        <p:grpSpPr>
          <a:xfrm>
            <a:off x="9328045" y="3713879"/>
            <a:ext cx="323696" cy="236788"/>
            <a:chOff x="8980519" y="2071293"/>
            <a:chExt cx="1832214" cy="1340286"/>
          </a:xfrm>
        </p:grpSpPr>
        <p:grpSp>
          <p:nvGrpSpPr>
            <p:cNvPr id="126" name="Group 125">
              <a:extLst>
                <a:ext uri="{FF2B5EF4-FFF2-40B4-BE49-F238E27FC236}">
                  <a16:creationId xmlns:a16="http://schemas.microsoft.com/office/drawing/2014/main" id="{661451E9-0174-4857-BE06-BA3906E54ED1}"/>
                </a:ext>
              </a:extLst>
            </p:cNvPr>
            <p:cNvGrpSpPr/>
            <p:nvPr/>
          </p:nvGrpSpPr>
          <p:grpSpPr>
            <a:xfrm>
              <a:off x="8980519" y="2239083"/>
              <a:ext cx="1569290" cy="1152272"/>
              <a:chOff x="8980519" y="2239083"/>
              <a:chExt cx="1569290" cy="1152272"/>
            </a:xfrm>
          </p:grpSpPr>
          <p:sp>
            <p:nvSpPr>
              <p:cNvPr id="134" name="Rectangle: Top Corners Rounded 133">
                <a:extLst>
                  <a:ext uri="{FF2B5EF4-FFF2-40B4-BE49-F238E27FC236}">
                    <a16:creationId xmlns:a16="http://schemas.microsoft.com/office/drawing/2014/main" id="{66454DAE-3D70-4AF1-B2E1-F6C1508442A0}"/>
                  </a:ext>
                  <a:ext uri="{C183D7F6-B498-43B3-948B-1728B52AA6E4}">
                    <adec:decorative xmlns:adec="http://schemas.microsoft.com/office/drawing/2017/decorative" val="1"/>
                  </a:ext>
                </a:extLst>
              </p:cNvPr>
              <p:cNvSpPr/>
              <p:nvPr/>
            </p:nvSpPr>
            <p:spPr bwMode="auto">
              <a:xfrm rot="16200000">
                <a:off x="8804887" y="2414715"/>
                <a:ext cx="1152271" cy="801007"/>
              </a:xfrm>
              <a:prstGeom prst="round2SameRect">
                <a:avLst>
                  <a:gd name="adj1" fmla="val 5655"/>
                  <a:gd name="adj2" fmla="val 0"/>
                </a:avLst>
              </a:prstGeom>
              <a:solidFill>
                <a:srgbClr val="5EA0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5" name="Freeform: Shape 134">
                <a:extLst>
                  <a:ext uri="{FF2B5EF4-FFF2-40B4-BE49-F238E27FC236}">
                    <a16:creationId xmlns:a16="http://schemas.microsoft.com/office/drawing/2014/main" id="{08A44727-3BB5-471E-85D2-F5D9DD525A39}"/>
                  </a:ext>
                  <a:ext uri="{C183D7F6-B498-43B3-948B-1728B52AA6E4}">
                    <adec:decorative xmlns:adec="http://schemas.microsoft.com/office/drawing/2017/decorative" val="1"/>
                  </a:ext>
                </a:extLst>
              </p:cNvPr>
              <p:cNvSpPr/>
              <p:nvPr/>
            </p:nvSpPr>
            <p:spPr bwMode="auto">
              <a:xfrm rot="5400000" flipH="1">
                <a:off x="9584524" y="2426070"/>
                <a:ext cx="1152271" cy="778299"/>
              </a:xfrm>
              <a:custGeom>
                <a:avLst/>
                <a:gdLst>
                  <a:gd name="connsiteX0" fmla="*/ 1152271 w 1152271"/>
                  <a:gd name="connsiteY0" fmla="*/ 778299 h 778299"/>
                  <a:gd name="connsiteX1" fmla="*/ 1152271 w 1152271"/>
                  <a:gd name="connsiteY1" fmla="*/ 44013 h 778299"/>
                  <a:gd name="connsiteX2" fmla="*/ 1108258 w 1152271"/>
                  <a:gd name="connsiteY2" fmla="*/ 0 h 778299"/>
                  <a:gd name="connsiteX3" fmla="*/ 736655 w 1152271"/>
                  <a:gd name="connsiteY3" fmla="*/ 0 h 778299"/>
                  <a:gd name="connsiteX4" fmla="*/ 743667 w 1152271"/>
                  <a:gd name="connsiteY4" fmla="*/ 22589 h 778299"/>
                  <a:gd name="connsiteX5" fmla="*/ 751980 w 1152271"/>
                  <a:gd name="connsiteY5" fmla="*/ 105051 h 778299"/>
                  <a:gd name="connsiteX6" fmla="*/ 342810 w 1152271"/>
                  <a:gd name="connsiteY6" fmla="*/ 514221 h 778299"/>
                  <a:gd name="connsiteX7" fmla="*/ 3520 w 1152271"/>
                  <a:gd name="connsiteY7" fmla="*/ 333822 h 778299"/>
                  <a:gd name="connsiteX8" fmla="*/ 0 w 1152271"/>
                  <a:gd name="connsiteY8" fmla="*/ 327337 h 778299"/>
                  <a:gd name="connsiteX9" fmla="*/ 0 w 1152271"/>
                  <a:gd name="connsiteY9" fmla="*/ 778299 h 778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52271" h="778299">
                    <a:moveTo>
                      <a:pt x="1152271" y="778299"/>
                    </a:moveTo>
                    <a:lnTo>
                      <a:pt x="1152271" y="44013"/>
                    </a:lnTo>
                    <a:cubicBezTo>
                      <a:pt x="1152271" y="19705"/>
                      <a:pt x="1132566" y="0"/>
                      <a:pt x="1108258" y="0"/>
                    </a:cubicBezTo>
                    <a:lnTo>
                      <a:pt x="736655" y="0"/>
                    </a:lnTo>
                    <a:lnTo>
                      <a:pt x="743667" y="22589"/>
                    </a:lnTo>
                    <a:cubicBezTo>
                      <a:pt x="749118" y="49225"/>
                      <a:pt x="751980" y="76804"/>
                      <a:pt x="751980" y="105051"/>
                    </a:cubicBezTo>
                    <a:cubicBezTo>
                      <a:pt x="751980" y="331029"/>
                      <a:pt x="568788" y="514221"/>
                      <a:pt x="342810" y="514221"/>
                    </a:cubicBezTo>
                    <a:cubicBezTo>
                      <a:pt x="201574" y="514221"/>
                      <a:pt x="77051" y="442662"/>
                      <a:pt x="3520" y="333822"/>
                    </a:cubicBezTo>
                    <a:lnTo>
                      <a:pt x="0" y="327337"/>
                    </a:lnTo>
                    <a:lnTo>
                      <a:pt x="0" y="778299"/>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27" name="Group 126">
              <a:extLst>
                <a:ext uri="{FF2B5EF4-FFF2-40B4-BE49-F238E27FC236}">
                  <a16:creationId xmlns:a16="http://schemas.microsoft.com/office/drawing/2014/main" id="{0E64E821-3AE7-417B-B51D-EACA079C76FE}"/>
                </a:ext>
              </a:extLst>
            </p:cNvPr>
            <p:cNvGrpSpPr/>
            <p:nvPr/>
          </p:nvGrpSpPr>
          <p:grpSpPr>
            <a:xfrm>
              <a:off x="9161007" y="2071293"/>
              <a:ext cx="1192633" cy="1266351"/>
              <a:chOff x="9161007" y="2071293"/>
              <a:chExt cx="1192633" cy="1266351"/>
            </a:xfrm>
          </p:grpSpPr>
          <p:sp>
            <p:nvSpPr>
              <p:cNvPr id="131" name="Rectangle: Single Corner Rounded 1">
                <a:extLst>
                  <a:ext uri="{FF2B5EF4-FFF2-40B4-BE49-F238E27FC236}">
                    <a16:creationId xmlns:a16="http://schemas.microsoft.com/office/drawing/2014/main" id="{25717B8F-BCA0-4329-877D-18F05F38091F}"/>
                  </a:ext>
                  <a:ext uri="{C183D7F6-B498-43B3-948B-1728B52AA6E4}">
                    <adec:decorative xmlns:adec="http://schemas.microsoft.com/office/drawing/2017/decorative" val="1"/>
                  </a:ext>
                </a:extLst>
              </p:cNvPr>
              <p:cNvSpPr/>
              <p:nvPr/>
            </p:nvSpPr>
            <p:spPr bwMode="auto">
              <a:xfrm>
                <a:off x="9161007" y="2071293"/>
                <a:ext cx="597811" cy="1266351"/>
              </a:xfrm>
              <a:custGeom>
                <a:avLst/>
                <a:gdLst>
                  <a:gd name="connsiteX0" fmla="*/ 0 w 597811"/>
                  <a:gd name="connsiteY0" fmla="*/ 0 h 1186946"/>
                  <a:gd name="connsiteX1" fmla="*/ 498174 w 597811"/>
                  <a:gd name="connsiteY1" fmla="*/ 0 h 1186946"/>
                  <a:gd name="connsiteX2" fmla="*/ 597811 w 597811"/>
                  <a:gd name="connsiteY2" fmla="*/ 99637 h 1186946"/>
                  <a:gd name="connsiteX3" fmla="*/ 597811 w 597811"/>
                  <a:gd name="connsiteY3" fmla="*/ 1186946 h 1186946"/>
                  <a:gd name="connsiteX4" fmla="*/ 0 w 597811"/>
                  <a:gd name="connsiteY4" fmla="*/ 1186946 h 1186946"/>
                  <a:gd name="connsiteX5" fmla="*/ 0 w 597811"/>
                  <a:gd name="connsiteY5" fmla="*/ 0 h 1186946"/>
                  <a:gd name="connsiteX0" fmla="*/ 0 w 597811"/>
                  <a:gd name="connsiteY0" fmla="*/ 0 h 1250937"/>
                  <a:gd name="connsiteX1" fmla="*/ 498174 w 597811"/>
                  <a:gd name="connsiteY1" fmla="*/ 0 h 1250937"/>
                  <a:gd name="connsiteX2" fmla="*/ 597811 w 597811"/>
                  <a:gd name="connsiteY2" fmla="*/ 99637 h 1250937"/>
                  <a:gd name="connsiteX3" fmla="*/ 597811 w 597811"/>
                  <a:gd name="connsiteY3" fmla="*/ 1250937 h 1250937"/>
                  <a:gd name="connsiteX4" fmla="*/ 0 w 597811"/>
                  <a:gd name="connsiteY4" fmla="*/ 1186946 h 1250937"/>
                  <a:gd name="connsiteX5" fmla="*/ 0 w 597811"/>
                  <a:gd name="connsiteY5" fmla="*/ 0 h 1250937"/>
                  <a:gd name="connsiteX0" fmla="*/ 0 w 597811"/>
                  <a:gd name="connsiteY0" fmla="*/ 0 h 1250937"/>
                  <a:gd name="connsiteX1" fmla="*/ 498174 w 597811"/>
                  <a:gd name="connsiteY1" fmla="*/ 0 h 1250937"/>
                  <a:gd name="connsiteX2" fmla="*/ 597811 w 597811"/>
                  <a:gd name="connsiteY2" fmla="*/ 99637 h 1250937"/>
                  <a:gd name="connsiteX3" fmla="*/ 597811 w 597811"/>
                  <a:gd name="connsiteY3" fmla="*/ 1250937 h 1250937"/>
                  <a:gd name="connsiteX4" fmla="*/ 0 w 597811"/>
                  <a:gd name="connsiteY4" fmla="*/ 1186946 h 1250937"/>
                  <a:gd name="connsiteX5" fmla="*/ 0 w 597811"/>
                  <a:gd name="connsiteY5" fmla="*/ 0 h 1250937"/>
                  <a:gd name="connsiteX0" fmla="*/ 0 w 597811"/>
                  <a:gd name="connsiteY0" fmla="*/ 0 h 1250937"/>
                  <a:gd name="connsiteX1" fmla="*/ 498174 w 597811"/>
                  <a:gd name="connsiteY1" fmla="*/ 0 h 1250937"/>
                  <a:gd name="connsiteX2" fmla="*/ 597811 w 597811"/>
                  <a:gd name="connsiteY2" fmla="*/ 99637 h 1250937"/>
                  <a:gd name="connsiteX3" fmla="*/ 597811 w 597811"/>
                  <a:gd name="connsiteY3" fmla="*/ 1250937 h 1250937"/>
                  <a:gd name="connsiteX4" fmla="*/ 0 w 597811"/>
                  <a:gd name="connsiteY4" fmla="*/ 1186946 h 1250937"/>
                  <a:gd name="connsiteX5" fmla="*/ 0 w 597811"/>
                  <a:gd name="connsiteY5" fmla="*/ 0 h 1250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7811" h="1250937">
                    <a:moveTo>
                      <a:pt x="0" y="0"/>
                    </a:moveTo>
                    <a:lnTo>
                      <a:pt x="498174" y="0"/>
                    </a:lnTo>
                    <a:cubicBezTo>
                      <a:pt x="553202" y="0"/>
                      <a:pt x="597811" y="44609"/>
                      <a:pt x="597811" y="99637"/>
                    </a:cubicBezTo>
                    <a:lnTo>
                      <a:pt x="597811" y="1250937"/>
                    </a:lnTo>
                    <a:cubicBezTo>
                      <a:pt x="507999" y="1131936"/>
                      <a:pt x="199270" y="1208276"/>
                      <a:pt x="0" y="1186946"/>
                    </a:cubicBezTo>
                    <a:lnTo>
                      <a:pt x="0" y="0"/>
                    </a:lnTo>
                    <a:close/>
                  </a:path>
                </a:pathLst>
              </a:cu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2" name="Freeform: Shape 131">
                <a:extLst>
                  <a:ext uri="{FF2B5EF4-FFF2-40B4-BE49-F238E27FC236}">
                    <a16:creationId xmlns:a16="http://schemas.microsoft.com/office/drawing/2014/main" id="{9248BB45-BB88-4795-B1C0-6547E10DFA0F}"/>
                  </a:ext>
                  <a:ext uri="{C183D7F6-B498-43B3-948B-1728B52AA6E4}">
                    <adec:decorative xmlns:adec="http://schemas.microsoft.com/office/drawing/2017/decorative" val="1"/>
                  </a:ext>
                </a:extLst>
              </p:cNvPr>
              <p:cNvSpPr/>
              <p:nvPr/>
            </p:nvSpPr>
            <p:spPr bwMode="auto">
              <a:xfrm flipH="1">
                <a:off x="9755829" y="2071293"/>
                <a:ext cx="597811" cy="1266351"/>
              </a:xfrm>
              <a:custGeom>
                <a:avLst/>
                <a:gdLst>
                  <a:gd name="connsiteX0" fmla="*/ 498174 w 597811"/>
                  <a:gd name="connsiteY0" fmla="*/ 0 h 1266351"/>
                  <a:gd name="connsiteX1" fmla="*/ 0 w 597811"/>
                  <a:gd name="connsiteY1" fmla="*/ 0 h 1266351"/>
                  <a:gd name="connsiteX2" fmla="*/ 0 w 597811"/>
                  <a:gd name="connsiteY2" fmla="*/ 579082 h 1266351"/>
                  <a:gd name="connsiteX3" fmla="*/ 68149 w 597811"/>
                  <a:gd name="connsiteY3" fmla="*/ 600237 h 1266351"/>
                  <a:gd name="connsiteX4" fmla="*/ 318052 w 597811"/>
                  <a:gd name="connsiteY4" fmla="*/ 977252 h 1266351"/>
                  <a:gd name="connsiteX5" fmla="*/ 285897 w 597811"/>
                  <a:gd name="connsiteY5" fmla="*/ 1136519 h 1266351"/>
                  <a:gd name="connsiteX6" fmla="*/ 251213 w 597811"/>
                  <a:gd name="connsiteY6" fmla="*/ 1200420 h 1266351"/>
                  <a:gd name="connsiteX7" fmla="*/ 339952 w 597811"/>
                  <a:gd name="connsiteY7" fmla="*/ 1196883 h 1266351"/>
                  <a:gd name="connsiteX8" fmla="*/ 597811 w 597811"/>
                  <a:gd name="connsiteY8" fmla="*/ 1266351 h 1266351"/>
                  <a:gd name="connsiteX9" fmla="*/ 597811 w 597811"/>
                  <a:gd name="connsiteY9" fmla="*/ 100865 h 1266351"/>
                  <a:gd name="connsiteX10" fmla="*/ 498174 w 597811"/>
                  <a:gd name="connsiteY10" fmla="*/ 0 h 1266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97811" h="1266351">
                    <a:moveTo>
                      <a:pt x="498174" y="0"/>
                    </a:moveTo>
                    <a:lnTo>
                      <a:pt x="0" y="0"/>
                    </a:lnTo>
                    <a:lnTo>
                      <a:pt x="0" y="579082"/>
                    </a:lnTo>
                    <a:lnTo>
                      <a:pt x="68149" y="600237"/>
                    </a:lnTo>
                    <a:cubicBezTo>
                      <a:pt x="215006" y="662352"/>
                      <a:pt x="318052" y="807769"/>
                      <a:pt x="318052" y="977252"/>
                    </a:cubicBezTo>
                    <a:cubicBezTo>
                      <a:pt x="318052" y="1033747"/>
                      <a:pt x="306602" y="1087567"/>
                      <a:pt x="285897" y="1136519"/>
                    </a:cubicBezTo>
                    <a:lnTo>
                      <a:pt x="251213" y="1200420"/>
                    </a:lnTo>
                    <a:lnTo>
                      <a:pt x="339952" y="1196883"/>
                    </a:lnTo>
                    <a:cubicBezTo>
                      <a:pt x="453270" y="1195321"/>
                      <a:pt x="552905" y="1206117"/>
                      <a:pt x="597811" y="1266351"/>
                    </a:cubicBezTo>
                    <a:lnTo>
                      <a:pt x="597811" y="100865"/>
                    </a:lnTo>
                    <a:cubicBezTo>
                      <a:pt x="597811" y="45159"/>
                      <a:pt x="553202" y="0"/>
                      <a:pt x="498174" y="0"/>
                    </a:cubicBezTo>
                    <a:close/>
                  </a:path>
                </a:pathLst>
              </a:custGeom>
              <a:solidFill>
                <a:srgbClr val="DEDED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3" name="Freeform: Shape 132">
                <a:extLst>
                  <a:ext uri="{FF2B5EF4-FFF2-40B4-BE49-F238E27FC236}">
                    <a16:creationId xmlns:a16="http://schemas.microsoft.com/office/drawing/2014/main" id="{47931A1B-2A80-4298-AFF0-C119C4B85A20}"/>
                  </a:ext>
                  <a:ext uri="{C183D7F6-B498-43B3-948B-1728B52AA6E4}">
                    <adec:decorative xmlns:adec="http://schemas.microsoft.com/office/drawing/2017/decorative" val="1"/>
                  </a:ext>
                </a:extLst>
              </p:cNvPr>
              <p:cNvSpPr/>
              <p:nvPr/>
            </p:nvSpPr>
            <p:spPr bwMode="auto">
              <a:xfrm>
                <a:off x="9255615" y="2184512"/>
                <a:ext cx="348459" cy="927253"/>
              </a:xfrm>
              <a:custGeom>
                <a:avLst/>
                <a:gdLst>
                  <a:gd name="connsiteX0" fmla="*/ 0 w 348459"/>
                  <a:gd name="connsiteY0" fmla="*/ 872682 h 927253"/>
                  <a:gd name="connsiteX1" fmla="*/ 182880 w 348459"/>
                  <a:gd name="connsiteY1" fmla="*/ 872682 h 927253"/>
                  <a:gd name="connsiteX2" fmla="*/ 182880 w 348459"/>
                  <a:gd name="connsiteY2" fmla="*/ 927253 h 927253"/>
                  <a:gd name="connsiteX3" fmla="*/ 0 w 348459"/>
                  <a:gd name="connsiteY3" fmla="*/ 927253 h 927253"/>
                  <a:gd name="connsiteX4" fmla="*/ 0 w 348459"/>
                  <a:gd name="connsiteY4" fmla="*/ 708730 h 927253"/>
                  <a:gd name="connsiteX5" fmla="*/ 348459 w 348459"/>
                  <a:gd name="connsiteY5" fmla="*/ 708730 h 927253"/>
                  <a:gd name="connsiteX6" fmla="*/ 348459 w 348459"/>
                  <a:gd name="connsiteY6" fmla="*/ 763301 h 927253"/>
                  <a:gd name="connsiteX7" fmla="*/ 0 w 348459"/>
                  <a:gd name="connsiteY7" fmla="*/ 763301 h 927253"/>
                  <a:gd name="connsiteX8" fmla="*/ 0 w 348459"/>
                  <a:gd name="connsiteY8" fmla="*/ 525247 h 927253"/>
                  <a:gd name="connsiteX9" fmla="*/ 348459 w 348459"/>
                  <a:gd name="connsiteY9" fmla="*/ 525247 h 927253"/>
                  <a:gd name="connsiteX10" fmla="*/ 348459 w 348459"/>
                  <a:gd name="connsiteY10" fmla="*/ 579818 h 927253"/>
                  <a:gd name="connsiteX11" fmla="*/ 0 w 348459"/>
                  <a:gd name="connsiteY11" fmla="*/ 579818 h 927253"/>
                  <a:gd name="connsiteX12" fmla="*/ 0 w 348459"/>
                  <a:gd name="connsiteY12" fmla="*/ 358153 h 927253"/>
                  <a:gd name="connsiteX13" fmla="*/ 348459 w 348459"/>
                  <a:gd name="connsiteY13" fmla="*/ 358153 h 927253"/>
                  <a:gd name="connsiteX14" fmla="*/ 348459 w 348459"/>
                  <a:gd name="connsiteY14" fmla="*/ 412724 h 927253"/>
                  <a:gd name="connsiteX15" fmla="*/ 0 w 348459"/>
                  <a:gd name="connsiteY15" fmla="*/ 412724 h 927253"/>
                  <a:gd name="connsiteX16" fmla="*/ 0 w 348459"/>
                  <a:gd name="connsiteY16" fmla="*/ 174670 h 927253"/>
                  <a:gd name="connsiteX17" fmla="*/ 348459 w 348459"/>
                  <a:gd name="connsiteY17" fmla="*/ 174670 h 927253"/>
                  <a:gd name="connsiteX18" fmla="*/ 348459 w 348459"/>
                  <a:gd name="connsiteY18" fmla="*/ 229241 h 927253"/>
                  <a:gd name="connsiteX19" fmla="*/ 0 w 348459"/>
                  <a:gd name="connsiteY19" fmla="*/ 229241 h 927253"/>
                  <a:gd name="connsiteX20" fmla="*/ 0 w 348459"/>
                  <a:gd name="connsiteY20" fmla="*/ 0 h 927253"/>
                  <a:gd name="connsiteX21" fmla="*/ 348459 w 348459"/>
                  <a:gd name="connsiteY21" fmla="*/ 0 h 927253"/>
                  <a:gd name="connsiteX22" fmla="*/ 348459 w 348459"/>
                  <a:gd name="connsiteY22" fmla="*/ 54571 h 927253"/>
                  <a:gd name="connsiteX23" fmla="*/ 0 w 348459"/>
                  <a:gd name="connsiteY23" fmla="*/ 54571 h 927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48459" h="927253">
                    <a:moveTo>
                      <a:pt x="0" y="872682"/>
                    </a:moveTo>
                    <a:lnTo>
                      <a:pt x="182880" y="872682"/>
                    </a:lnTo>
                    <a:lnTo>
                      <a:pt x="182880" y="927253"/>
                    </a:lnTo>
                    <a:lnTo>
                      <a:pt x="0" y="927253"/>
                    </a:lnTo>
                    <a:close/>
                    <a:moveTo>
                      <a:pt x="0" y="708730"/>
                    </a:moveTo>
                    <a:lnTo>
                      <a:pt x="348459" y="708730"/>
                    </a:lnTo>
                    <a:lnTo>
                      <a:pt x="348459" y="763301"/>
                    </a:lnTo>
                    <a:lnTo>
                      <a:pt x="0" y="763301"/>
                    </a:lnTo>
                    <a:close/>
                    <a:moveTo>
                      <a:pt x="0" y="525247"/>
                    </a:moveTo>
                    <a:lnTo>
                      <a:pt x="348459" y="525247"/>
                    </a:lnTo>
                    <a:lnTo>
                      <a:pt x="348459" y="579818"/>
                    </a:lnTo>
                    <a:lnTo>
                      <a:pt x="0" y="579818"/>
                    </a:lnTo>
                    <a:close/>
                    <a:moveTo>
                      <a:pt x="0" y="358153"/>
                    </a:moveTo>
                    <a:lnTo>
                      <a:pt x="348459" y="358153"/>
                    </a:lnTo>
                    <a:lnTo>
                      <a:pt x="348459" y="412724"/>
                    </a:lnTo>
                    <a:lnTo>
                      <a:pt x="0" y="412724"/>
                    </a:lnTo>
                    <a:close/>
                    <a:moveTo>
                      <a:pt x="0" y="174670"/>
                    </a:moveTo>
                    <a:lnTo>
                      <a:pt x="348459" y="174670"/>
                    </a:lnTo>
                    <a:lnTo>
                      <a:pt x="348459" y="229241"/>
                    </a:lnTo>
                    <a:lnTo>
                      <a:pt x="0" y="229241"/>
                    </a:lnTo>
                    <a:close/>
                    <a:moveTo>
                      <a:pt x="0" y="0"/>
                    </a:moveTo>
                    <a:lnTo>
                      <a:pt x="348459" y="0"/>
                    </a:lnTo>
                    <a:lnTo>
                      <a:pt x="348459" y="54571"/>
                    </a:lnTo>
                    <a:lnTo>
                      <a:pt x="0" y="54571"/>
                    </a:lnTo>
                    <a:close/>
                  </a:path>
                </a:pathLst>
              </a:cu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28" name="Group 127">
              <a:extLst>
                <a:ext uri="{FF2B5EF4-FFF2-40B4-BE49-F238E27FC236}">
                  <a16:creationId xmlns:a16="http://schemas.microsoft.com/office/drawing/2014/main" id="{596251CA-7BED-4D3C-97F7-BFC0AB235374}"/>
                </a:ext>
              </a:extLst>
            </p:cNvPr>
            <p:cNvGrpSpPr/>
            <p:nvPr/>
          </p:nvGrpSpPr>
          <p:grpSpPr>
            <a:xfrm>
              <a:off x="10081213" y="2680059"/>
              <a:ext cx="731520" cy="731520"/>
              <a:chOff x="10081213" y="2680059"/>
              <a:chExt cx="731520" cy="731520"/>
            </a:xfrm>
          </p:grpSpPr>
          <p:sp>
            <p:nvSpPr>
              <p:cNvPr id="129" name="Oval 128">
                <a:extLst>
                  <a:ext uri="{FF2B5EF4-FFF2-40B4-BE49-F238E27FC236}">
                    <a16:creationId xmlns:a16="http://schemas.microsoft.com/office/drawing/2014/main" id="{FE49A775-5FAC-4942-B486-27F112850646}"/>
                  </a:ext>
                  <a:ext uri="{C183D7F6-B498-43B3-948B-1728B52AA6E4}">
                    <adec:decorative xmlns:adec="http://schemas.microsoft.com/office/drawing/2017/decorative" val="1"/>
                  </a:ext>
                </a:extLst>
              </p:cNvPr>
              <p:cNvSpPr/>
              <p:nvPr/>
            </p:nvSpPr>
            <p:spPr bwMode="auto">
              <a:xfrm>
                <a:off x="10081213" y="2680059"/>
                <a:ext cx="731520" cy="731520"/>
              </a:xfrm>
              <a:prstGeom prst="ellipse">
                <a:avLst/>
              </a:prstGeom>
              <a:solidFill>
                <a:srgbClr val="42E8C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0" name="Freeform: Shape 129">
                <a:extLst>
                  <a:ext uri="{FF2B5EF4-FFF2-40B4-BE49-F238E27FC236}">
                    <a16:creationId xmlns:a16="http://schemas.microsoft.com/office/drawing/2014/main" id="{71ACE3DF-4262-4579-B63D-CC2E770AE6A4}"/>
                  </a:ext>
                  <a:ext uri="{C183D7F6-B498-43B3-948B-1728B52AA6E4}">
                    <adec:decorative xmlns:adec="http://schemas.microsoft.com/office/drawing/2017/decorative" val="1"/>
                  </a:ext>
                </a:extLst>
              </p:cNvPr>
              <p:cNvSpPr>
                <a:spLocks noChangeAspect="1"/>
              </p:cNvSpPr>
              <p:nvPr/>
            </p:nvSpPr>
            <p:spPr bwMode="auto">
              <a:xfrm rot="5400000">
                <a:off x="10228938" y="2835868"/>
                <a:ext cx="436071" cy="419902"/>
              </a:xfrm>
              <a:custGeom>
                <a:avLst/>
                <a:gdLst>
                  <a:gd name="connsiteX0" fmla="*/ 109423 w 436071"/>
                  <a:gd name="connsiteY0" fmla="*/ 190067 h 419902"/>
                  <a:gd name="connsiteX1" fmla="*/ 115776 w 436071"/>
                  <a:gd name="connsiteY1" fmla="*/ 182061 h 419902"/>
                  <a:gd name="connsiteX2" fmla="*/ 136430 w 436071"/>
                  <a:gd name="connsiteY2" fmla="*/ 170581 h 419902"/>
                  <a:gd name="connsiteX3" fmla="*/ 136680 w 436071"/>
                  <a:gd name="connsiteY3" fmla="*/ 171031 h 419902"/>
                  <a:gd name="connsiteX4" fmla="*/ 142785 w 436071"/>
                  <a:gd name="connsiteY4" fmla="*/ 167678 h 419902"/>
                  <a:gd name="connsiteX5" fmla="*/ 291111 w 436071"/>
                  <a:gd name="connsiteY5" fmla="*/ 167949 h 419902"/>
                  <a:gd name="connsiteX6" fmla="*/ 297967 w 436071"/>
                  <a:gd name="connsiteY6" fmla="*/ 171669 h 419902"/>
                  <a:gd name="connsiteX7" fmla="*/ 298025 w 436071"/>
                  <a:gd name="connsiteY7" fmla="*/ 171564 h 419902"/>
                  <a:gd name="connsiteX8" fmla="*/ 308270 w 436071"/>
                  <a:gd name="connsiteY8" fmla="*/ 177259 h 419902"/>
                  <a:gd name="connsiteX9" fmla="*/ 310780 w 436071"/>
                  <a:gd name="connsiteY9" fmla="*/ 178620 h 419902"/>
                  <a:gd name="connsiteX10" fmla="*/ 310764 w 436071"/>
                  <a:gd name="connsiteY10" fmla="*/ 178645 h 419902"/>
                  <a:gd name="connsiteX11" fmla="*/ 313790 w 436071"/>
                  <a:gd name="connsiteY11" fmla="*/ 180326 h 419902"/>
                  <a:gd name="connsiteX12" fmla="*/ 318974 w 436071"/>
                  <a:gd name="connsiteY12" fmla="*/ 198485 h 419902"/>
                  <a:gd name="connsiteX13" fmla="*/ 300815 w 436071"/>
                  <a:gd name="connsiteY13" fmla="*/ 203670 h 419902"/>
                  <a:gd name="connsiteX14" fmla="*/ 296556 w 436071"/>
                  <a:gd name="connsiteY14" fmla="*/ 201303 h 419902"/>
                  <a:gd name="connsiteX15" fmla="*/ 296286 w 436071"/>
                  <a:gd name="connsiteY15" fmla="*/ 201734 h 419902"/>
                  <a:gd name="connsiteX16" fmla="*/ 135221 w 436071"/>
                  <a:gd name="connsiteY16" fmla="*/ 202880 h 419902"/>
                  <a:gd name="connsiteX17" fmla="*/ 134711 w 436071"/>
                  <a:gd name="connsiteY17" fmla="*/ 202092 h 419902"/>
                  <a:gd name="connsiteX18" fmla="*/ 128751 w 436071"/>
                  <a:gd name="connsiteY18" fmla="*/ 205404 h 419902"/>
                  <a:gd name="connsiteX19" fmla="*/ 110592 w 436071"/>
                  <a:gd name="connsiteY19" fmla="*/ 200220 h 419902"/>
                  <a:gd name="connsiteX20" fmla="*/ 109423 w 436071"/>
                  <a:gd name="connsiteY20" fmla="*/ 190067 h 419902"/>
                  <a:gd name="connsiteX21" fmla="*/ 56956 w 436071"/>
                  <a:gd name="connsiteY21" fmla="*/ 128412 h 419902"/>
                  <a:gd name="connsiteX22" fmla="*/ 62980 w 436071"/>
                  <a:gd name="connsiteY22" fmla="*/ 120821 h 419902"/>
                  <a:gd name="connsiteX23" fmla="*/ 73780 w 436071"/>
                  <a:gd name="connsiteY23" fmla="*/ 114819 h 419902"/>
                  <a:gd name="connsiteX24" fmla="*/ 88285 w 436071"/>
                  <a:gd name="connsiteY24" fmla="*/ 106155 h 419902"/>
                  <a:gd name="connsiteX25" fmla="*/ 330786 w 436071"/>
                  <a:gd name="connsiteY25" fmla="*/ 96064 h 419902"/>
                  <a:gd name="connsiteX26" fmla="*/ 357862 w 436071"/>
                  <a:gd name="connsiteY26" fmla="*/ 110386 h 419902"/>
                  <a:gd name="connsiteX27" fmla="*/ 357875 w 436071"/>
                  <a:gd name="connsiteY27" fmla="*/ 110364 h 419902"/>
                  <a:gd name="connsiteX28" fmla="*/ 358941 w 436071"/>
                  <a:gd name="connsiteY28" fmla="*/ 110957 h 419902"/>
                  <a:gd name="connsiteX29" fmla="*/ 363224 w 436071"/>
                  <a:gd name="connsiteY29" fmla="*/ 113223 h 419902"/>
                  <a:gd name="connsiteX30" fmla="*/ 363172 w 436071"/>
                  <a:gd name="connsiteY30" fmla="*/ 113308 h 419902"/>
                  <a:gd name="connsiteX31" fmla="*/ 373639 w 436071"/>
                  <a:gd name="connsiteY31" fmla="*/ 119127 h 419902"/>
                  <a:gd name="connsiteX32" fmla="*/ 378824 w 436071"/>
                  <a:gd name="connsiteY32" fmla="*/ 137286 h 419902"/>
                  <a:gd name="connsiteX33" fmla="*/ 360665 w 436071"/>
                  <a:gd name="connsiteY33" fmla="*/ 142470 h 419902"/>
                  <a:gd name="connsiteX34" fmla="*/ 345235 w 436071"/>
                  <a:gd name="connsiteY34" fmla="*/ 133894 h 419902"/>
                  <a:gd name="connsiteX35" fmla="*/ 317907 w 436071"/>
                  <a:gd name="connsiteY35" fmla="*/ 119593 h 419902"/>
                  <a:gd name="connsiteX36" fmla="*/ 85922 w 436071"/>
                  <a:gd name="connsiteY36" fmla="*/ 138674 h 419902"/>
                  <a:gd name="connsiteX37" fmla="*/ 85898 w 436071"/>
                  <a:gd name="connsiteY37" fmla="*/ 138638 h 419902"/>
                  <a:gd name="connsiteX38" fmla="*/ 75954 w 436071"/>
                  <a:gd name="connsiteY38" fmla="*/ 144165 h 419902"/>
                  <a:gd name="connsiteX39" fmla="*/ 58736 w 436071"/>
                  <a:gd name="connsiteY39" fmla="*/ 139249 h 419902"/>
                  <a:gd name="connsiteX40" fmla="*/ 58064 w 436071"/>
                  <a:gd name="connsiteY40" fmla="*/ 138040 h 419902"/>
                  <a:gd name="connsiteX41" fmla="*/ 56956 w 436071"/>
                  <a:gd name="connsiteY41" fmla="*/ 128412 h 419902"/>
                  <a:gd name="connsiteX42" fmla="*/ 14288 w 436071"/>
                  <a:gd name="connsiteY42" fmla="*/ 244449 h 419902"/>
                  <a:gd name="connsiteX43" fmla="*/ 421784 w 436071"/>
                  <a:gd name="connsiteY43" fmla="*/ 244449 h 419902"/>
                  <a:gd name="connsiteX44" fmla="*/ 303271 w 436071"/>
                  <a:gd name="connsiteY44" fmla="*/ 360883 h 419902"/>
                  <a:gd name="connsiteX45" fmla="*/ 301893 w 436071"/>
                  <a:gd name="connsiteY45" fmla="*/ 418526 h 419902"/>
                  <a:gd name="connsiteX46" fmla="*/ 132801 w 436071"/>
                  <a:gd name="connsiteY46" fmla="*/ 419902 h 419902"/>
                  <a:gd name="connsiteX47" fmla="*/ 117651 w 436071"/>
                  <a:gd name="connsiteY47" fmla="*/ 347112 h 419902"/>
                  <a:gd name="connsiteX48" fmla="*/ 516 w 436071"/>
                  <a:gd name="connsiteY48" fmla="*/ 71709 h 419902"/>
                  <a:gd name="connsiteX49" fmla="*/ 6869 w 436071"/>
                  <a:gd name="connsiteY49" fmla="*/ 63704 h 419902"/>
                  <a:gd name="connsiteX50" fmla="*/ 18986 w 436071"/>
                  <a:gd name="connsiteY50" fmla="*/ 56969 h 419902"/>
                  <a:gd name="connsiteX51" fmla="*/ 19101 w 436071"/>
                  <a:gd name="connsiteY51" fmla="*/ 57177 h 419902"/>
                  <a:gd name="connsiteX52" fmla="*/ 35267 w 436071"/>
                  <a:gd name="connsiteY52" fmla="*/ 47513 h 419902"/>
                  <a:gd name="connsiteX53" fmla="*/ 395904 w 436071"/>
                  <a:gd name="connsiteY53" fmla="*/ 42597 h 419902"/>
                  <a:gd name="connsiteX54" fmla="*/ 413328 w 436071"/>
                  <a:gd name="connsiteY54" fmla="*/ 52327 h 419902"/>
                  <a:gd name="connsiteX55" fmla="*/ 413438 w 436071"/>
                  <a:gd name="connsiteY55" fmla="*/ 52129 h 419902"/>
                  <a:gd name="connsiteX56" fmla="*/ 429203 w 436071"/>
                  <a:gd name="connsiteY56" fmla="*/ 60891 h 419902"/>
                  <a:gd name="connsiteX57" fmla="*/ 434387 w 436071"/>
                  <a:gd name="connsiteY57" fmla="*/ 79050 h 419902"/>
                  <a:gd name="connsiteX58" fmla="*/ 416228 w 436071"/>
                  <a:gd name="connsiteY58" fmla="*/ 84235 h 419902"/>
                  <a:gd name="connsiteX59" fmla="*/ 400463 w 436071"/>
                  <a:gd name="connsiteY59" fmla="*/ 75473 h 419902"/>
                  <a:gd name="connsiteX60" fmla="*/ 400475 w 436071"/>
                  <a:gd name="connsiteY60" fmla="*/ 75452 h 419902"/>
                  <a:gd name="connsiteX61" fmla="*/ 383781 w 436071"/>
                  <a:gd name="connsiteY61" fmla="*/ 66129 h 419902"/>
                  <a:gd name="connsiteX62" fmla="*/ 48027 w 436071"/>
                  <a:gd name="connsiteY62" fmla="*/ 70706 h 419902"/>
                  <a:gd name="connsiteX63" fmla="*/ 31960 w 436071"/>
                  <a:gd name="connsiteY63" fmla="*/ 80311 h 419902"/>
                  <a:gd name="connsiteX64" fmla="*/ 31960 w 436071"/>
                  <a:gd name="connsiteY64" fmla="*/ 80312 h 419902"/>
                  <a:gd name="connsiteX65" fmla="*/ 31915 w 436071"/>
                  <a:gd name="connsiteY65" fmla="*/ 80337 h 419902"/>
                  <a:gd name="connsiteX66" fmla="*/ 26170 w 436071"/>
                  <a:gd name="connsiteY66" fmla="*/ 83772 h 419902"/>
                  <a:gd name="connsiteX67" fmla="*/ 26055 w 436071"/>
                  <a:gd name="connsiteY67" fmla="*/ 83594 h 419902"/>
                  <a:gd name="connsiteX68" fmla="*/ 19843 w 436071"/>
                  <a:gd name="connsiteY68" fmla="*/ 87047 h 419902"/>
                  <a:gd name="connsiteX69" fmla="*/ 1684 w 436071"/>
                  <a:gd name="connsiteY69" fmla="*/ 81863 h 419902"/>
                  <a:gd name="connsiteX70" fmla="*/ 516 w 436071"/>
                  <a:gd name="connsiteY70" fmla="*/ 71709 h 419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436071" h="419902">
                    <a:moveTo>
                      <a:pt x="109423" y="190067"/>
                    </a:moveTo>
                    <a:cubicBezTo>
                      <a:pt x="110362" y="186781"/>
                      <a:pt x="112553" y="183852"/>
                      <a:pt x="115776" y="182061"/>
                    </a:cubicBezTo>
                    <a:cubicBezTo>
                      <a:pt x="122661" y="178234"/>
                      <a:pt x="129546" y="174408"/>
                      <a:pt x="136430" y="170581"/>
                    </a:cubicBezTo>
                    <a:lnTo>
                      <a:pt x="136680" y="171031"/>
                    </a:lnTo>
                    <a:lnTo>
                      <a:pt x="142785" y="167678"/>
                    </a:lnTo>
                    <a:cubicBezTo>
                      <a:pt x="189801" y="146101"/>
                      <a:pt x="244082" y="146157"/>
                      <a:pt x="291111" y="167949"/>
                    </a:cubicBezTo>
                    <a:lnTo>
                      <a:pt x="297967" y="171669"/>
                    </a:lnTo>
                    <a:lnTo>
                      <a:pt x="298025" y="171564"/>
                    </a:lnTo>
                    <a:lnTo>
                      <a:pt x="308270" y="177259"/>
                    </a:lnTo>
                    <a:lnTo>
                      <a:pt x="310780" y="178620"/>
                    </a:lnTo>
                    <a:lnTo>
                      <a:pt x="310764" y="178645"/>
                    </a:lnTo>
                    <a:lnTo>
                      <a:pt x="313790" y="180326"/>
                    </a:lnTo>
                    <a:cubicBezTo>
                      <a:pt x="320236" y="183909"/>
                      <a:pt x="322557" y="192039"/>
                      <a:pt x="318974" y="198485"/>
                    </a:cubicBezTo>
                    <a:cubicBezTo>
                      <a:pt x="315391" y="204932"/>
                      <a:pt x="307261" y="207253"/>
                      <a:pt x="300815" y="203670"/>
                    </a:cubicBezTo>
                    <a:lnTo>
                      <a:pt x="296556" y="201303"/>
                    </a:lnTo>
                    <a:lnTo>
                      <a:pt x="296286" y="201734"/>
                    </a:lnTo>
                    <a:cubicBezTo>
                      <a:pt x="246935" y="170789"/>
                      <a:pt x="184126" y="171236"/>
                      <a:pt x="135221" y="202880"/>
                    </a:cubicBezTo>
                    <a:lnTo>
                      <a:pt x="134711" y="202092"/>
                    </a:lnTo>
                    <a:lnTo>
                      <a:pt x="128751" y="205404"/>
                    </a:lnTo>
                    <a:cubicBezTo>
                      <a:pt x="122305" y="208987"/>
                      <a:pt x="114175" y="206666"/>
                      <a:pt x="110592" y="200220"/>
                    </a:cubicBezTo>
                    <a:cubicBezTo>
                      <a:pt x="108801" y="196997"/>
                      <a:pt x="108485" y="193353"/>
                      <a:pt x="109423" y="190067"/>
                    </a:cubicBezTo>
                    <a:close/>
                    <a:moveTo>
                      <a:pt x="56956" y="128412"/>
                    </a:moveTo>
                    <a:cubicBezTo>
                      <a:pt x="57845" y="125296"/>
                      <a:pt x="59924" y="122520"/>
                      <a:pt x="62980" y="120821"/>
                    </a:cubicBezTo>
                    <a:lnTo>
                      <a:pt x="73780" y="114819"/>
                    </a:lnTo>
                    <a:lnTo>
                      <a:pt x="88285" y="106155"/>
                    </a:lnTo>
                    <a:cubicBezTo>
                      <a:pt x="163319" y="64920"/>
                      <a:pt x="253166" y="61464"/>
                      <a:pt x="330786" y="96064"/>
                    </a:cubicBezTo>
                    <a:lnTo>
                      <a:pt x="357862" y="110386"/>
                    </a:lnTo>
                    <a:lnTo>
                      <a:pt x="357875" y="110364"/>
                    </a:lnTo>
                    <a:lnTo>
                      <a:pt x="358941" y="110957"/>
                    </a:lnTo>
                    <a:lnTo>
                      <a:pt x="363224" y="113223"/>
                    </a:lnTo>
                    <a:lnTo>
                      <a:pt x="363172" y="113308"/>
                    </a:lnTo>
                    <a:lnTo>
                      <a:pt x="373639" y="119127"/>
                    </a:lnTo>
                    <a:cubicBezTo>
                      <a:pt x="380086" y="122709"/>
                      <a:pt x="382407" y="130839"/>
                      <a:pt x="378824" y="137286"/>
                    </a:cubicBezTo>
                    <a:cubicBezTo>
                      <a:pt x="375241" y="143732"/>
                      <a:pt x="367111" y="146053"/>
                      <a:pt x="360665" y="142470"/>
                    </a:cubicBezTo>
                    <a:lnTo>
                      <a:pt x="345235" y="133894"/>
                    </a:lnTo>
                    <a:lnTo>
                      <a:pt x="317907" y="119593"/>
                    </a:lnTo>
                    <a:cubicBezTo>
                      <a:pt x="242996" y="86997"/>
                      <a:pt x="155800" y="93459"/>
                      <a:pt x="85922" y="138674"/>
                    </a:cubicBezTo>
                    <a:lnTo>
                      <a:pt x="85898" y="138638"/>
                    </a:lnTo>
                    <a:lnTo>
                      <a:pt x="75954" y="144165"/>
                    </a:lnTo>
                    <a:cubicBezTo>
                      <a:pt x="69842" y="147562"/>
                      <a:pt x="62133" y="145361"/>
                      <a:pt x="58736" y="139249"/>
                    </a:cubicBezTo>
                    <a:lnTo>
                      <a:pt x="58064" y="138040"/>
                    </a:lnTo>
                    <a:cubicBezTo>
                      <a:pt x="56365" y="134984"/>
                      <a:pt x="56066" y="131528"/>
                      <a:pt x="56956" y="128412"/>
                    </a:cubicBezTo>
                    <a:close/>
                    <a:moveTo>
                      <a:pt x="14288" y="244449"/>
                    </a:moveTo>
                    <a:lnTo>
                      <a:pt x="421784" y="244449"/>
                    </a:lnTo>
                    <a:lnTo>
                      <a:pt x="303271" y="360883"/>
                    </a:lnTo>
                    <a:lnTo>
                      <a:pt x="301893" y="418526"/>
                    </a:lnTo>
                    <a:lnTo>
                      <a:pt x="132801" y="419902"/>
                    </a:lnTo>
                    <a:lnTo>
                      <a:pt x="117651" y="347112"/>
                    </a:lnTo>
                    <a:close/>
                    <a:moveTo>
                      <a:pt x="516" y="71709"/>
                    </a:moveTo>
                    <a:cubicBezTo>
                      <a:pt x="1454" y="68423"/>
                      <a:pt x="3646" y="65495"/>
                      <a:pt x="6869" y="63704"/>
                    </a:cubicBezTo>
                    <a:cubicBezTo>
                      <a:pt x="10908" y="61459"/>
                      <a:pt x="14947" y="59214"/>
                      <a:pt x="18986" y="56969"/>
                    </a:cubicBezTo>
                    <a:lnTo>
                      <a:pt x="19101" y="57177"/>
                    </a:lnTo>
                    <a:lnTo>
                      <a:pt x="35267" y="47513"/>
                    </a:lnTo>
                    <a:cubicBezTo>
                      <a:pt x="147066" y="-14032"/>
                      <a:pt x="282404" y="-15910"/>
                      <a:pt x="395904" y="42597"/>
                    </a:cubicBezTo>
                    <a:lnTo>
                      <a:pt x="413328" y="52327"/>
                    </a:lnTo>
                    <a:lnTo>
                      <a:pt x="413438" y="52129"/>
                    </a:lnTo>
                    <a:cubicBezTo>
                      <a:pt x="418693" y="55050"/>
                      <a:pt x="423948" y="57971"/>
                      <a:pt x="429203" y="60891"/>
                    </a:cubicBezTo>
                    <a:cubicBezTo>
                      <a:pt x="435649" y="64474"/>
                      <a:pt x="437970" y="72604"/>
                      <a:pt x="434387" y="79050"/>
                    </a:cubicBezTo>
                    <a:cubicBezTo>
                      <a:pt x="430804" y="85497"/>
                      <a:pt x="422674" y="87818"/>
                      <a:pt x="416228" y="84235"/>
                    </a:cubicBezTo>
                    <a:lnTo>
                      <a:pt x="400463" y="75473"/>
                    </a:lnTo>
                    <a:lnTo>
                      <a:pt x="400475" y="75452"/>
                    </a:lnTo>
                    <a:lnTo>
                      <a:pt x="383781" y="66129"/>
                    </a:lnTo>
                    <a:cubicBezTo>
                      <a:pt x="278112" y="11659"/>
                      <a:pt x="152112" y="13409"/>
                      <a:pt x="48027" y="70706"/>
                    </a:cubicBezTo>
                    <a:lnTo>
                      <a:pt x="31960" y="80311"/>
                    </a:lnTo>
                    <a:lnTo>
                      <a:pt x="31960" y="80312"/>
                    </a:lnTo>
                    <a:lnTo>
                      <a:pt x="31915" y="80337"/>
                    </a:lnTo>
                    <a:lnTo>
                      <a:pt x="26170" y="83772"/>
                    </a:lnTo>
                    <a:lnTo>
                      <a:pt x="26055" y="83594"/>
                    </a:lnTo>
                    <a:lnTo>
                      <a:pt x="19843" y="87047"/>
                    </a:lnTo>
                    <a:cubicBezTo>
                      <a:pt x="13397" y="90630"/>
                      <a:pt x="5267" y="88309"/>
                      <a:pt x="1684" y="81863"/>
                    </a:cubicBezTo>
                    <a:cubicBezTo>
                      <a:pt x="-107" y="78640"/>
                      <a:pt x="-423" y="74995"/>
                      <a:pt x="516" y="71709"/>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36" name="Group 135">
            <a:extLst>
              <a:ext uri="{FF2B5EF4-FFF2-40B4-BE49-F238E27FC236}">
                <a16:creationId xmlns:a16="http://schemas.microsoft.com/office/drawing/2014/main" id="{DA0A3C91-03DE-4907-B37D-65C558003218}"/>
              </a:ext>
              <a:ext uri="{C183D7F6-B498-43B3-948B-1728B52AA6E4}">
                <adec:decorative xmlns:adec="http://schemas.microsoft.com/office/drawing/2017/decorative" val="1"/>
              </a:ext>
            </a:extLst>
          </p:cNvPr>
          <p:cNvGrpSpPr/>
          <p:nvPr/>
        </p:nvGrpSpPr>
        <p:grpSpPr>
          <a:xfrm>
            <a:off x="3115129" y="3741639"/>
            <a:ext cx="338214" cy="231247"/>
            <a:chOff x="5548661" y="3583593"/>
            <a:chExt cx="472617" cy="323142"/>
          </a:xfrm>
        </p:grpSpPr>
        <p:grpSp>
          <p:nvGrpSpPr>
            <p:cNvPr id="137" name="Group 136">
              <a:extLst>
                <a:ext uri="{FF2B5EF4-FFF2-40B4-BE49-F238E27FC236}">
                  <a16:creationId xmlns:a16="http://schemas.microsoft.com/office/drawing/2014/main" id="{02186ECE-BD1C-49DF-ABAE-C4AA48112571}"/>
                </a:ext>
              </a:extLst>
            </p:cNvPr>
            <p:cNvGrpSpPr/>
            <p:nvPr/>
          </p:nvGrpSpPr>
          <p:grpSpPr>
            <a:xfrm>
              <a:off x="5548661" y="3583593"/>
              <a:ext cx="315183" cy="251163"/>
              <a:chOff x="5006269" y="2676828"/>
              <a:chExt cx="1520124" cy="1071056"/>
            </a:xfrm>
          </p:grpSpPr>
          <p:sp>
            <p:nvSpPr>
              <p:cNvPr id="148" name="Freeform: Shape 147">
                <a:extLst>
                  <a:ext uri="{FF2B5EF4-FFF2-40B4-BE49-F238E27FC236}">
                    <a16:creationId xmlns:a16="http://schemas.microsoft.com/office/drawing/2014/main" id="{F7640689-6F25-4F3D-BE9A-CC56CF6D2486}"/>
                  </a:ext>
                  <a:ext uri="{C183D7F6-B498-43B3-948B-1728B52AA6E4}">
                    <adec:decorative xmlns:adec="http://schemas.microsoft.com/office/drawing/2017/decorative" val="1"/>
                  </a:ext>
                </a:extLst>
              </p:cNvPr>
              <p:cNvSpPr/>
              <p:nvPr/>
            </p:nvSpPr>
            <p:spPr bwMode="auto">
              <a:xfrm>
                <a:off x="5006269" y="2676828"/>
                <a:ext cx="1520124" cy="1071056"/>
              </a:xfrm>
              <a:custGeom>
                <a:avLst/>
                <a:gdLst>
                  <a:gd name="connsiteX0" fmla="*/ 237748 w 1520124"/>
                  <a:gd name="connsiteY0" fmla="*/ 0 h 1218430"/>
                  <a:gd name="connsiteX1" fmla="*/ 1395905 w 1520124"/>
                  <a:gd name="connsiteY1" fmla="*/ 0 h 1218430"/>
                  <a:gd name="connsiteX2" fmla="*/ 1520124 w 1520124"/>
                  <a:gd name="connsiteY2" fmla="*/ 124219 h 1218430"/>
                  <a:gd name="connsiteX3" fmla="*/ 1520124 w 1520124"/>
                  <a:gd name="connsiteY3" fmla="*/ 1094211 h 1218430"/>
                  <a:gd name="connsiteX4" fmla="*/ 1395905 w 1520124"/>
                  <a:gd name="connsiteY4" fmla="*/ 1218430 h 1218430"/>
                  <a:gd name="connsiteX5" fmla="*/ 237748 w 1520124"/>
                  <a:gd name="connsiteY5" fmla="*/ 1218430 h 1218430"/>
                  <a:gd name="connsiteX6" fmla="*/ 113529 w 1520124"/>
                  <a:gd name="connsiteY6" fmla="*/ 1094211 h 1218430"/>
                  <a:gd name="connsiteX7" fmla="*/ 113529 w 1520124"/>
                  <a:gd name="connsiteY7" fmla="*/ 518693 h 1218430"/>
                  <a:gd name="connsiteX8" fmla="*/ 0 w 1520124"/>
                  <a:gd name="connsiteY8" fmla="*/ 413025 h 1218430"/>
                  <a:gd name="connsiteX9" fmla="*/ 113529 w 1520124"/>
                  <a:gd name="connsiteY9" fmla="*/ 307357 h 1218430"/>
                  <a:gd name="connsiteX10" fmla="*/ 113529 w 1520124"/>
                  <a:gd name="connsiteY10" fmla="*/ 124219 h 1218430"/>
                  <a:gd name="connsiteX11" fmla="*/ 237748 w 1520124"/>
                  <a:gd name="connsiteY11" fmla="*/ 0 h 1218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20124" h="1218430">
                    <a:moveTo>
                      <a:pt x="237748" y="0"/>
                    </a:moveTo>
                    <a:lnTo>
                      <a:pt x="1395905" y="0"/>
                    </a:lnTo>
                    <a:cubicBezTo>
                      <a:pt x="1464509" y="0"/>
                      <a:pt x="1520124" y="55615"/>
                      <a:pt x="1520124" y="124219"/>
                    </a:cubicBezTo>
                    <a:lnTo>
                      <a:pt x="1520124" y="1094211"/>
                    </a:lnTo>
                    <a:cubicBezTo>
                      <a:pt x="1520124" y="1162815"/>
                      <a:pt x="1464509" y="1218430"/>
                      <a:pt x="1395905" y="1218430"/>
                    </a:cubicBezTo>
                    <a:lnTo>
                      <a:pt x="237748" y="1218430"/>
                    </a:lnTo>
                    <a:cubicBezTo>
                      <a:pt x="169144" y="1218430"/>
                      <a:pt x="113529" y="1162815"/>
                      <a:pt x="113529" y="1094211"/>
                    </a:cubicBezTo>
                    <a:lnTo>
                      <a:pt x="113529" y="518693"/>
                    </a:lnTo>
                    <a:lnTo>
                      <a:pt x="0" y="413025"/>
                    </a:lnTo>
                    <a:lnTo>
                      <a:pt x="113529" y="307357"/>
                    </a:lnTo>
                    <a:lnTo>
                      <a:pt x="113529" y="124219"/>
                    </a:lnTo>
                    <a:cubicBezTo>
                      <a:pt x="113529" y="55615"/>
                      <a:pt x="169144" y="0"/>
                      <a:pt x="237748" y="0"/>
                    </a:cubicBez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Segoe UI"/>
                  <a:ea typeface="Segoe UI" pitchFamily="34" charset="0"/>
                  <a:cs typeface="Segoe UI" pitchFamily="34" charset="0"/>
                </a:endParaRPr>
              </a:p>
            </p:txBody>
          </p:sp>
          <p:grpSp>
            <p:nvGrpSpPr>
              <p:cNvPr id="149" name="Group 148">
                <a:extLst>
                  <a:ext uri="{FF2B5EF4-FFF2-40B4-BE49-F238E27FC236}">
                    <a16:creationId xmlns:a16="http://schemas.microsoft.com/office/drawing/2014/main" id="{B77CC1DA-2151-4D5C-B229-46967BEB2489}"/>
                  </a:ext>
                </a:extLst>
              </p:cNvPr>
              <p:cNvGrpSpPr/>
              <p:nvPr/>
            </p:nvGrpSpPr>
            <p:grpSpPr>
              <a:xfrm>
                <a:off x="5264714" y="2833357"/>
                <a:ext cx="1009126" cy="418064"/>
                <a:chOff x="5264714" y="2833357"/>
                <a:chExt cx="1009126" cy="418064"/>
              </a:xfrm>
            </p:grpSpPr>
            <p:sp>
              <p:nvSpPr>
                <p:cNvPr id="150" name="Rectangle 149">
                  <a:extLst>
                    <a:ext uri="{FF2B5EF4-FFF2-40B4-BE49-F238E27FC236}">
                      <a16:creationId xmlns:a16="http://schemas.microsoft.com/office/drawing/2014/main" id="{BF9955FE-4A12-4787-81DE-59F9D967BF05}"/>
                    </a:ext>
                    <a:ext uri="{C183D7F6-B498-43B3-948B-1728B52AA6E4}">
                      <adec:decorative xmlns:adec="http://schemas.microsoft.com/office/drawing/2017/decorative" val="1"/>
                    </a:ext>
                  </a:extLst>
                </p:cNvPr>
                <p:cNvSpPr/>
                <p:nvPr/>
              </p:nvSpPr>
              <p:spPr bwMode="auto">
                <a:xfrm>
                  <a:off x="5264714" y="2833357"/>
                  <a:ext cx="750054" cy="73764"/>
                </a:xfrm>
                <a:prstGeom prst="rect">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Segoe UI"/>
                    <a:ea typeface="Segoe UI" pitchFamily="34" charset="0"/>
                    <a:cs typeface="Segoe UI" pitchFamily="34" charset="0"/>
                  </a:endParaRPr>
                </a:p>
              </p:txBody>
            </p:sp>
            <p:sp>
              <p:nvSpPr>
                <p:cNvPr id="151" name="Rectangle 150">
                  <a:extLst>
                    <a:ext uri="{FF2B5EF4-FFF2-40B4-BE49-F238E27FC236}">
                      <a16:creationId xmlns:a16="http://schemas.microsoft.com/office/drawing/2014/main" id="{866F6AB4-7C18-448E-902E-23B9F3E267ED}"/>
                    </a:ext>
                    <a:ext uri="{C183D7F6-B498-43B3-948B-1728B52AA6E4}">
                      <adec:decorative xmlns:adec="http://schemas.microsoft.com/office/drawing/2017/decorative" val="1"/>
                    </a:ext>
                  </a:extLst>
                </p:cNvPr>
                <p:cNvSpPr/>
                <p:nvPr/>
              </p:nvSpPr>
              <p:spPr bwMode="auto">
                <a:xfrm>
                  <a:off x="5264714" y="3005659"/>
                  <a:ext cx="1009126" cy="73764"/>
                </a:xfrm>
                <a:prstGeom prst="rect">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Segoe UI"/>
                    <a:ea typeface="Segoe UI" pitchFamily="34" charset="0"/>
                    <a:cs typeface="Segoe UI" pitchFamily="34" charset="0"/>
                  </a:endParaRPr>
                </a:p>
              </p:txBody>
            </p:sp>
            <p:sp>
              <p:nvSpPr>
                <p:cNvPr id="152" name="Rectangle 151">
                  <a:extLst>
                    <a:ext uri="{FF2B5EF4-FFF2-40B4-BE49-F238E27FC236}">
                      <a16:creationId xmlns:a16="http://schemas.microsoft.com/office/drawing/2014/main" id="{8E8662AE-CD06-4660-B5D3-406F2D076F1A}"/>
                    </a:ext>
                    <a:ext uri="{C183D7F6-B498-43B3-948B-1728B52AA6E4}">
                      <adec:decorative xmlns:adec="http://schemas.microsoft.com/office/drawing/2017/decorative" val="1"/>
                    </a:ext>
                  </a:extLst>
                </p:cNvPr>
                <p:cNvSpPr/>
                <p:nvPr/>
              </p:nvSpPr>
              <p:spPr bwMode="auto">
                <a:xfrm>
                  <a:off x="5264714" y="3177657"/>
                  <a:ext cx="1009126" cy="73764"/>
                </a:xfrm>
                <a:prstGeom prst="rect">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Segoe UI"/>
                    <a:ea typeface="Segoe UI" pitchFamily="34" charset="0"/>
                    <a:cs typeface="Segoe UI" pitchFamily="34" charset="0"/>
                  </a:endParaRPr>
                </a:p>
              </p:txBody>
            </p:sp>
          </p:grpSp>
        </p:grpSp>
        <p:grpSp>
          <p:nvGrpSpPr>
            <p:cNvPr id="138" name="Group 137">
              <a:extLst>
                <a:ext uri="{FF2B5EF4-FFF2-40B4-BE49-F238E27FC236}">
                  <a16:creationId xmlns:a16="http://schemas.microsoft.com/office/drawing/2014/main" id="{443733F7-2E36-41E2-BFC3-7121AED8B115}"/>
                </a:ext>
              </a:extLst>
            </p:cNvPr>
            <p:cNvGrpSpPr/>
            <p:nvPr/>
          </p:nvGrpSpPr>
          <p:grpSpPr>
            <a:xfrm>
              <a:off x="5709040" y="3687543"/>
              <a:ext cx="312238" cy="219192"/>
              <a:chOff x="5514410" y="3159115"/>
              <a:chExt cx="1505922" cy="934720"/>
            </a:xfrm>
          </p:grpSpPr>
          <p:sp>
            <p:nvSpPr>
              <p:cNvPr id="139" name="Freeform: Shape 138">
                <a:extLst>
                  <a:ext uri="{FF2B5EF4-FFF2-40B4-BE49-F238E27FC236}">
                    <a16:creationId xmlns:a16="http://schemas.microsoft.com/office/drawing/2014/main" id="{42817E1E-4150-4DC9-9E56-EDBC5FA7EE14}"/>
                  </a:ext>
                  <a:ext uri="{C183D7F6-B498-43B3-948B-1728B52AA6E4}">
                    <adec:decorative xmlns:adec="http://schemas.microsoft.com/office/drawing/2017/decorative" val="1"/>
                  </a:ext>
                </a:extLst>
              </p:cNvPr>
              <p:cNvSpPr/>
              <p:nvPr/>
            </p:nvSpPr>
            <p:spPr bwMode="auto">
              <a:xfrm rot="5400000">
                <a:off x="5800011" y="2873514"/>
                <a:ext cx="934720" cy="1505922"/>
              </a:xfrm>
              <a:custGeom>
                <a:avLst/>
                <a:gdLst>
                  <a:gd name="connsiteX0" fmla="*/ 0 w 934720"/>
                  <a:gd name="connsiteY0" fmla="*/ 1393578 h 1505922"/>
                  <a:gd name="connsiteX1" fmla="*/ 0 w 934720"/>
                  <a:gd name="connsiteY1" fmla="*/ 211671 h 1505922"/>
                  <a:gd name="connsiteX2" fmla="*/ 112344 w 934720"/>
                  <a:gd name="connsiteY2" fmla="*/ 99327 h 1505922"/>
                  <a:gd name="connsiteX3" fmla="*/ 468487 w 934720"/>
                  <a:gd name="connsiteY3" fmla="*/ 99327 h 1505922"/>
                  <a:gd name="connsiteX4" fmla="*/ 585592 w 934720"/>
                  <a:gd name="connsiteY4" fmla="*/ 0 h 1505922"/>
                  <a:gd name="connsiteX5" fmla="*/ 702696 w 934720"/>
                  <a:gd name="connsiteY5" fmla="*/ 99327 h 1505922"/>
                  <a:gd name="connsiteX6" fmla="*/ 822376 w 934720"/>
                  <a:gd name="connsiteY6" fmla="*/ 99327 h 1505922"/>
                  <a:gd name="connsiteX7" fmla="*/ 934720 w 934720"/>
                  <a:gd name="connsiteY7" fmla="*/ 211671 h 1505922"/>
                  <a:gd name="connsiteX8" fmla="*/ 934720 w 934720"/>
                  <a:gd name="connsiteY8" fmla="*/ 1393578 h 1505922"/>
                  <a:gd name="connsiteX9" fmla="*/ 822376 w 934720"/>
                  <a:gd name="connsiteY9" fmla="*/ 1505922 h 1505922"/>
                  <a:gd name="connsiteX10" fmla="*/ 112344 w 934720"/>
                  <a:gd name="connsiteY10" fmla="*/ 1505922 h 1505922"/>
                  <a:gd name="connsiteX11" fmla="*/ 0 w 934720"/>
                  <a:gd name="connsiteY11" fmla="*/ 1393578 h 1505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34720" h="1505922">
                    <a:moveTo>
                      <a:pt x="0" y="1393578"/>
                    </a:moveTo>
                    <a:lnTo>
                      <a:pt x="0" y="211671"/>
                    </a:lnTo>
                    <a:cubicBezTo>
                      <a:pt x="0" y="149625"/>
                      <a:pt x="50298" y="99327"/>
                      <a:pt x="112344" y="99327"/>
                    </a:cubicBezTo>
                    <a:lnTo>
                      <a:pt x="468487" y="99327"/>
                    </a:lnTo>
                    <a:lnTo>
                      <a:pt x="585592" y="0"/>
                    </a:lnTo>
                    <a:lnTo>
                      <a:pt x="702696" y="99327"/>
                    </a:lnTo>
                    <a:lnTo>
                      <a:pt x="822376" y="99327"/>
                    </a:lnTo>
                    <a:cubicBezTo>
                      <a:pt x="884422" y="99327"/>
                      <a:pt x="934720" y="149625"/>
                      <a:pt x="934720" y="211671"/>
                    </a:cubicBezTo>
                    <a:lnTo>
                      <a:pt x="934720" y="1393578"/>
                    </a:lnTo>
                    <a:cubicBezTo>
                      <a:pt x="934720" y="1455624"/>
                      <a:pt x="884422" y="1505922"/>
                      <a:pt x="822376" y="1505922"/>
                    </a:cubicBezTo>
                    <a:lnTo>
                      <a:pt x="112344" y="1505922"/>
                    </a:lnTo>
                    <a:cubicBezTo>
                      <a:pt x="50298" y="1505922"/>
                      <a:pt x="0" y="1455624"/>
                      <a:pt x="0" y="1393578"/>
                    </a:cubicBezTo>
                    <a:close/>
                  </a:path>
                </a:pathLst>
              </a:custGeom>
              <a:gradFill flip="none" rotWithShape="1">
                <a:gsLst>
                  <a:gs pos="2917">
                    <a:srgbClr val="8DBCF2"/>
                  </a:gs>
                  <a:gs pos="100000">
                    <a:srgbClr val="077BD6"/>
                  </a:gs>
                </a:gsLst>
                <a:lin ang="21000000" scaled="0"/>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endParaRPr>
              </a:p>
            </p:txBody>
          </p:sp>
          <p:sp>
            <p:nvSpPr>
              <p:cNvPr id="140" name="Rectangle 139">
                <a:extLst>
                  <a:ext uri="{FF2B5EF4-FFF2-40B4-BE49-F238E27FC236}">
                    <a16:creationId xmlns:a16="http://schemas.microsoft.com/office/drawing/2014/main" id="{7B7B9BA7-4796-4422-B0CE-CC341F13BE1B}"/>
                  </a:ext>
                  <a:ext uri="{C183D7F6-B498-43B3-948B-1728B52AA6E4}">
                    <adec:decorative xmlns:adec="http://schemas.microsoft.com/office/drawing/2017/decorative" val="1"/>
                  </a:ext>
                </a:extLst>
              </p:cNvPr>
              <p:cNvSpPr/>
              <p:nvPr/>
            </p:nvSpPr>
            <p:spPr bwMode="auto">
              <a:xfrm>
                <a:off x="6415531" y="3521464"/>
                <a:ext cx="329313" cy="73764"/>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Segoe UI"/>
                  <a:ea typeface="Segoe UI" pitchFamily="34" charset="0"/>
                  <a:cs typeface="Segoe UI" pitchFamily="34" charset="0"/>
                </a:endParaRPr>
              </a:p>
            </p:txBody>
          </p:sp>
          <p:sp>
            <p:nvSpPr>
              <p:cNvPr id="141" name="Rectangle 140">
                <a:extLst>
                  <a:ext uri="{FF2B5EF4-FFF2-40B4-BE49-F238E27FC236}">
                    <a16:creationId xmlns:a16="http://schemas.microsoft.com/office/drawing/2014/main" id="{C92744F8-211A-4F2B-B84F-7EFD70D10C5C}"/>
                  </a:ext>
                  <a:ext uri="{C183D7F6-B498-43B3-948B-1728B52AA6E4}">
                    <adec:decorative xmlns:adec="http://schemas.microsoft.com/office/drawing/2017/decorative" val="1"/>
                  </a:ext>
                </a:extLst>
              </p:cNvPr>
              <p:cNvSpPr/>
              <p:nvPr/>
            </p:nvSpPr>
            <p:spPr bwMode="auto">
              <a:xfrm>
                <a:off x="6297751" y="3702429"/>
                <a:ext cx="447093" cy="73764"/>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Segoe UI"/>
                  <a:ea typeface="Segoe UI" pitchFamily="34" charset="0"/>
                  <a:cs typeface="Segoe UI" pitchFamily="34" charset="0"/>
                </a:endParaRPr>
              </a:p>
            </p:txBody>
          </p:sp>
          <p:sp>
            <p:nvSpPr>
              <p:cNvPr id="142" name="Rectangle 141">
                <a:extLst>
                  <a:ext uri="{FF2B5EF4-FFF2-40B4-BE49-F238E27FC236}">
                    <a16:creationId xmlns:a16="http://schemas.microsoft.com/office/drawing/2014/main" id="{3D55F3B2-99E0-4A72-9557-79A629247FEA}"/>
                  </a:ext>
                  <a:ext uri="{C183D7F6-B498-43B3-948B-1728B52AA6E4}">
                    <adec:decorative xmlns:adec="http://schemas.microsoft.com/office/drawing/2017/decorative" val="1"/>
                  </a:ext>
                </a:extLst>
              </p:cNvPr>
              <p:cNvSpPr/>
              <p:nvPr/>
            </p:nvSpPr>
            <p:spPr bwMode="auto">
              <a:xfrm>
                <a:off x="6534685" y="3883394"/>
                <a:ext cx="210159" cy="73764"/>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Segoe UI"/>
                  <a:ea typeface="Segoe UI" pitchFamily="34" charset="0"/>
                  <a:cs typeface="Segoe UI" pitchFamily="34" charset="0"/>
                </a:endParaRPr>
              </a:p>
            </p:txBody>
          </p:sp>
          <p:grpSp>
            <p:nvGrpSpPr>
              <p:cNvPr id="143" name="Group 142">
                <a:extLst>
                  <a:ext uri="{FF2B5EF4-FFF2-40B4-BE49-F238E27FC236}">
                    <a16:creationId xmlns:a16="http://schemas.microsoft.com/office/drawing/2014/main" id="{98F45CC9-6781-4BAD-ADEB-D8BD28ABC8E3}"/>
                  </a:ext>
                </a:extLst>
              </p:cNvPr>
              <p:cNvGrpSpPr/>
              <p:nvPr/>
            </p:nvGrpSpPr>
            <p:grpSpPr>
              <a:xfrm>
                <a:off x="5659060" y="3322677"/>
                <a:ext cx="530380" cy="542860"/>
                <a:chOff x="5659060" y="3322677"/>
                <a:chExt cx="530380" cy="542860"/>
              </a:xfrm>
              <a:solidFill>
                <a:sysClr val="windowText" lastClr="000000"/>
              </a:solidFill>
            </p:grpSpPr>
            <p:sp>
              <p:nvSpPr>
                <p:cNvPr id="144" name="Freeform: Shape 143">
                  <a:extLst>
                    <a:ext uri="{FF2B5EF4-FFF2-40B4-BE49-F238E27FC236}">
                      <a16:creationId xmlns:a16="http://schemas.microsoft.com/office/drawing/2014/main" id="{F7E921EC-C3E9-4474-80AB-857D4C77ECAB}"/>
                    </a:ext>
                    <a:ext uri="{C183D7F6-B498-43B3-948B-1728B52AA6E4}">
                      <adec:decorative xmlns:adec="http://schemas.microsoft.com/office/drawing/2017/decorative" val="1"/>
                    </a:ext>
                  </a:extLst>
                </p:cNvPr>
                <p:cNvSpPr/>
                <p:nvPr/>
              </p:nvSpPr>
              <p:spPr bwMode="auto">
                <a:xfrm>
                  <a:off x="5659060" y="3485786"/>
                  <a:ext cx="379191" cy="379751"/>
                </a:xfrm>
                <a:custGeom>
                  <a:avLst/>
                  <a:gdLst>
                    <a:gd name="connsiteX0" fmla="*/ 0 w 379191"/>
                    <a:gd name="connsiteY0" fmla="*/ 0 h 379751"/>
                    <a:gd name="connsiteX1" fmla="*/ 69037 w 379191"/>
                    <a:gd name="connsiteY1" fmla="*/ 0 h 379751"/>
                    <a:gd name="connsiteX2" fmla="*/ 69037 w 379191"/>
                    <a:gd name="connsiteY2" fmla="*/ 310714 h 379751"/>
                    <a:gd name="connsiteX3" fmla="*/ 379191 w 379191"/>
                    <a:gd name="connsiteY3" fmla="*/ 310714 h 379751"/>
                    <a:gd name="connsiteX4" fmla="*/ 379191 w 379191"/>
                    <a:gd name="connsiteY4" fmla="*/ 379751 h 379751"/>
                    <a:gd name="connsiteX5" fmla="*/ 69037 w 379191"/>
                    <a:gd name="connsiteY5" fmla="*/ 379751 h 379751"/>
                    <a:gd name="connsiteX6" fmla="*/ 69037 w 379191"/>
                    <a:gd name="connsiteY6" fmla="*/ 379751 h 379751"/>
                    <a:gd name="connsiteX7" fmla="*/ 0 w 379191"/>
                    <a:gd name="connsiteY7" fmla="*/ 379751 h 379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9191" h="379751">
                      <a:moveTo>
                        <a:pt x="0" y="0"/>
                      </a:moveTo>
                      <a:lnTo>
                        <a:pt x="69037" y="0"/>
                      </a:lnTo>
                      <a:lnTo>
                        <a:pt x="69037" y="310714"/>
                      </a:lnTo>
                      <a:lnTo>
                        <a:pt x="379191" y="310714"/>
                      </a:lnTo>
                      <a:lnTo>
                        <a:pt x="379191" y="379751"/>
                      </a:lnTo>
                      <a:lnTo>
                        <a:pt x="69037" y="379751"/>
                      </a:lnTo>
                      <a:lnTo>
                        <a:pt x="69037" y="379751"/>
                      </a:lnTo>
                      <a:lnTo>
                        <a:pt x="0" y="379751"/>
                      </a:lnTo>
                      <a:close/>
                    </a:path>
                  </a:pathLst>
                </a:custGeom>
                <a:solidFill>
                  <a:schemeClr val="accent1">
                    <a:lumMod val="7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Segoe UI"/>
                    <a:ea typeface="Segoe UI" pitchFamily="34" charset="0"/>
                    <a:cs typeface="Segoe UI" pitchFamily="34" charset="0"/>
                  </a:endParaRPr>
                </a:p>
              </p:txBody>
            </p:sp>
            <p:sp>
              <p:nvSpPr>
                <p:cNvPr id="145" name="Freeform: Shape 144">
                  <a:extLst>
                    <a:ext uri="{FF2B5EF4-FFF2-40B4-BE49-F238E27FC236}">
                      <a16:creationId xmlns:a16="http://schemas.microsoft.com/office/drawing/2014/main" id="{18535607-098C-48A7-9467-18C7611B0A46}"/>
                    </a:ext>
                    <a:ext uri="{C183D7F6-B498-43B3-948B-1728B52AA6E4}">
                      <adec:decorative xmlns:adec="http://schemas.microsoft.com/office/drawing/2017/decorative" val="1"/>
                    </a:ext>
                  </a:extLst>
                </p:cNvPr>
                <p:cNvSpPr/>
                <p:nvPr/>
              </p:nvSpPr>
              <p:spPr bwMode="auto">
                <a:xfrm>
                  <a:off x="5810249" y="3322677"/>
                  <a:ext cx="379191" cy="393264"/>
                </a:xfrm>
                <a:custGeom>
                  <a:avLst/>
                  <a:gdLst>
                    <a:gd name="connsiteX0" fmla="*/ 310154 w 379191"/>
                    <a:gd name="connsiteY0" fmla="*/ 0 h 393264"/>
                    <a:gd name="connsiteX1" fmla="*/ 379191 w 379191"/>
                    <a:gd name="connsiteY1" fmla="*/ 0 h 393264"/>
                    <a:gd name="connsiteX2" fmla="*/ 379191 w 379191"/>
                    <a:gd name="connsiteY2" fmla="*/ 393264 h 393264"/>
                    <a:gd name="connsiteX3" fmla="*/ 310154 w 379191"/>
                    <a:gd name="connsiteY3" fmla="*/ 393264 h 393264"/>
                    <a:gd name="connsiteX4" fmla="*/ 310154 w 379191"/>
                    <a:gd name="connsiteY4" fmla="*/ 69039 h 393264"/>
                    <a:gd name="connsiteX5" fmla="*/ 0 w 379191"/>
                    <a:gd name="connsiteY5" fmla="*/ 69039 h 393264"/>
                    <a:gd name="connsiteX6" fmla="*/ 0 w 379191"/>
                    <a:gd name="connsiteY6" fmla="*/ 2 h 393264"/>
                    <a:gd name="connsiteX7" fmla="*/ 310154 w 379191"/>
                    <a:gd name="connsiteY7" fmla="*/ 2 h 393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9191" h="393264">
                      <a:moveTo>
                        <a:pt x="310154" y="0"/>
                      </a:moveTo>
                      <a:lnTo>
                        <a:pt x="379191" y="0"/>
                      </a:lnTo>
                      <a:lnTo>
                        <a:pt x="379191" y="393264"/>
                      </a:lnTo>
                      <a:lnTo>
                        <a:pt x="310154" y="393264"/>
                      </a:lnTo>
                      <a:lnTo>
                        <a:pt x="310154" y="69039"/>
                      </a:lnTo>
                      <a:lnTo>
                        <a:pt x="0" y="69039"/>
                      </a:lnTo>
                      <a:lnTo>
                        <a:pt x="0" y="2"/>
                      </a:lnTo>
                      <a:lnTo>
                        <a:pt x="310154" y="2"/>
                      </a:lnTo>
                      <a:close/>
                    </a:path>
                  </a:pathLst>
                </a:custGeom>
                <a:solidFill>
                  <a:schemeClr val="accent1">
                    <a:lumMod val="7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Segoe UI"/>
                    <a:ea typeface="Segoe UI" pitchFamily="34" charset="0"/>
                    <a:cs typeface="Segoe UI" pitchFamily="34" charset="0"/>
                  </a:endParaRPr>
                </a:p>
              </p:txBody>
            </p:sp>
            <p:sp>
              <p:nvSpPr>
                <p:cNvPr id="146" name="Oval 145">
                  <a:extLst>
                    <a:ext uri="{FF2B5EF4-FFF2-40B4-BE49-F238E27FC236}">
                      <a16:creationId xmlns:a16="http://schemas.microsoft.com/office/drawing/2014/main" id="{4C51D952-5161-4911-A933-3A5FF27B576A}"/>
                    </a:ext>
                    <a:ext uri="{C183D7F6-B498-43B3-948B-1728B52AA6E4}">
                      <adec:decorative xmlns:adec="http://schemas.microsoft.com/office/drawing/2017/decorative" val="1"/>
                    </a:ext>
                  </a:extLst>
                </p:cNvPr>
                <p:cNvSpPr/>
                <p:nvPr/>
              </p:nvSpPr>
              <p:spPr bwMode="auto">
                <a:xfrm>
                  <a:off x="5793380" y="3543753"/>
                  <a:ext cx="100932" cy="100932"/>
                </a:xfrm>
                <a:prstGeom prst="ellipse">
                  <a:avLst/>
                </a:prstGeom>
                <a:solidFill>
                  <a:sysClr val="window" lastClr="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Segoe UI"/>
                    <a:ea typeface="Segoe UI" pitchFamily="34" charset="0"/>
                    <a:cs typeface="Segoe UI" pitchFamily="34" charset="0"/>
                  </a:endParaRPr>
                </a:p>
              </p:txBody>
            </p:sp>
            <p:sp>
              <p:nvSpPr>
                <p:cNvPr id="147" name="Oval 146">
                  <a:extLst>
                    <a:ext uri="{FF2B5EF4-FFF2-40B4-BE49-F238E27FC236}">
                      <a16:creationId xmlns:a16="http://schemas.microsoft.com/office/drawing/2014/main" id="{E1B26020-151D-4550-B7DF-FE40A58392BC}"/>
                    </a:ext>
                    <a:ext uri="{C183D7F6-B498-43B3-948B-1728B52AA6E4}">
                      <adec:decorative xmlns:adec="http://schemas.microsoft.com/office/drawing/2017/decorative" val="1"/>
                    </a:ext>
                  </a:extLst>
                </p:cNvPr>
                <p:cNvSpPr/>
                <p:nvPr/>
              </p:nvSpPr>
              <p:spPr bwMode="auto">
                <a:xfrm>
                  <a:off x="5954188" y="3543753"/>
                  <a:ext cx="100932" cy="100932"/>
                </a:xfrm>
                <a:prstGeom prst="ellipse">
                  <a:avLst/>
                </a:prstGeom>
                <a:solidFill>
                  <a:sysClr val="window" lastClr="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Segoe UI"/>
                    <a:ea typeface="Segoe UI" pitchFamily="34" charset="0"/>
                    <a:cs typeface="Segoe UI" pitchFamily="34" charset="0"/>
                  </a:endParaRPr>
                </a:p>
              </p:txBody>
            </p:sp>
          </p:grpSp>
        </p:grpSp>
      </p:grpSp>
      <p:grpSp>
        <p:nvGrpSpPr>
          <p:cNvPr id="153" name="Group 152">
            <a:extLst>
              <a:ext uri="{FF2B5EF4-FFF2-40B4-BE49-F238E27FC236}">
                <a16:creationId xmlns:a16="http://schemas.microsoft.com/office/drawing/2014/main" id="{3440F377-EC02-46BD-B44B-093AFE802181}"/>
              </a:ext>
              <a:ext uri="{C183D7F6-B498-43B3-948B-1728B52AA6E4}">
                <adec:decorative xmlns:adec="http://schemas.microsoft.com/office/drawing/2017/decorative" val="1"/>
              </a:ext>
            </a:extLst>
          </p:cNvPr>
          <p:cNvGrpSpPr/>
          <p:nvPr/>
        </p:nvGrpSpPr>
        <p:grpSpPr>
          <a:xfrm>
            <a:off x="4335807" y="3703904"/>
            <a:ext cx="264925" cy="268320"/>
            <a:chOff x="3829777" y="3452167"/>
            <a:chExt cx="370203" cy="374947"/>
          </a:xfrm>
        </p:grpSpPr>
        <p:grpSp>
          <p:nvGrpSpPr>
            <p:cNvPr id="154" name="Group 153">
              <a:extLst>
                <a:ext uri="{FF2B5EF4-FFF2-40B4-BE49-F238E27FC236}">
                  <a16:creationId xmlns:a16="http://schemas.microsoft.com/office/drawing/2014/main" id="{B26E7F78-C9D9-4EFB-9ED7-B60EFB18FB17}"/>
                </a:ext>
              </a:extLst>
            </p:cNvPr>
            <p:cNvGrpSpPr/>
            <p:nvPr/>
          </p:nvGrpSpPr>
          <p:grpSpPr>
            <a:xfrm>
              <a:off x="3829777" y="3452167"/>
              <a:ext cx="364212" cy="364214"/>
              <a:chOff x="3829777" y="3452167"/>
              <a:chExt cx="364212" cy="364214"/>
            </a:xfrm>
            <a:gradFill flip="none" rotWithShape="1">
              <a:gsLst>
                <a:gs pos="2917">
                  <a:srgbClr val="8DBCF2"/>
                </a:gs>
                <a:gs pos="100000">
                  <a:srgbClr val="077BD6"/>
                </a:gs>
              </a:gsLst>
              <a:lin ang="5400000" scaled="1"/>
              <a:tileRect/>
            </a:gradFill>
          </p:grpSpPr>
          <p:sp>
            <p:nvSpPr>
              <p:cNvPr id="163" name="Freeform 39">
                <a:extLst>
                  <a:ext uri="{FF2B5EF4-FFF2-40B4-BE49-F238E27FC236}">
                    <a16:creationId xmlns:a16="http://schemas.microsoft.com/office/drawing/2014/main" id="{205B520C-679E-4970-8006-DB17945BD018}"/>
                  </a:ext>
                  <a:ext uri="{C183D7F6-B498-43B3-948B-1728B52AA6E4}">
                    <adec:decorative xmlns:adec="http://schemas.microsoft.com/office/drawing/2017/decorative" val="1"/>
                  </a:ext>
                </a:extLst>
              </p:cNvPr>
              <p:cNvSpPr>
                <a:spLocks/>
              </p:cNvSpPr>
              <p:nvPr/>
            </p:nvSpPr>
            <p:spPr bwMode="auto">
              <a:xfrm>
                <a:off x="3829777" y="3452167"/>
                <a:ext cx="26796" cy="26796"/>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64" name="Oval 40">
                <a:extLst>
                  <a:ext uri="{FF2B5EF4-FFF2-40B4-BE49-F238E27FC236}">
                    <a16:creationId xmlns:a16="http://schemas.microsoft.com/office/drawing/2014/main" id="{49608970-A826-4C07-AF05-F02E262114AA}"/>
                  </a:ext>
                  <a:ext uri="{C183D7F6-B498-43B3-948B-1728B52AA6E4}">
                    <adec:decorative xmlns:adec="http://schemas.microsoft.com/office/drawing/2017/decorative" val="1"/>
                  </a:ext>
                </a:extLst>
              </p:cNvPr>
              <p:cNvSpPr>
                <a:spLocks noChangeArrowheads="1"/>
              </p:cNvSpPr>
              <p:nvPr/>
            </p:nvSpPr>
            <p:spPr bwMode="auto">
              <a:xfrm>
                <a:off x="3868515" y="3452167"/>
                <a:ext cx="26796" cy="26796"/>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65" name="Oval 42">
                <a:extLst>
                  <a:ext uri="{FF2B5EF4-FFF2-40B4-BE49-F238E27FC236}">
                    <a16:creationId xmlns:a16="http://schemas.microsoft.com/office/drawing/2014/main" id="{21E04BE1-3204-47C8-8102-99997E933960}"/>
                  </a:ext>
                  <a:ext uri="{C183D7F6-B498-43B3-948B-1728B52AA6E4}">
                    <adec:decorative xmlns:adec="http://schemas.microsoft.com/office/drawing/2017/decorative" val="1"/>
                  </a:ext>
                </a:extLst>
              </p:cNvPr>
              <p:cNvSpPr>
                <a:spLocks noChangeArrowheads="1"/>
              </p:cNvSpPr>
              <p:nvPr/>
            </p:nvSpPr>
            <p:spPr bwMode="auto">
              <a:xfrm>
                <a:off x="4086207" y="3452167"/>
                <a:ext cx="26796" cy="26796"/>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66" name="Oval 43">
                <a:extLst>
                  <a:ext uri="{FF2B5EF4-FFF2-40B4-BE49-F238E27FC236}">
                    <a16:creationId xmlns:a16="http://schemas.microsoft.com/office/drawing/2014/main" id="{39DD67A0-7571-4984-BBDB-2818372A3A60}"/>
                  </a:ext>
                  <a:ext uri="{C183D7F6-B498-43B3-948B-1728B52AA6E4}">
                    <adec:decorative xmlns:adec="http://schemas.microsoft.com/office/drawing/2017/decorative" val="1"/>
                  </a:ext>
                </a:extLst>
              </p:cNvPr>
              <p:cNvSpPr>
                <a:spLocks noChangeArrowheads="1"/>
              </p:cNvSpPr>
              <p:nvPr/>
            </p:nvSpPr>
            <p:spPr bwMode="auto">
              <a:xfrm>
                <a:off x="4126700" y="3452167"/>
                <a:ext cx="26796" cy="26796"/>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67" name="Oval 44">
                <a:extLst>
                  <a:ext uri="{FF2B5EF4-FFF2-40B4-BE49-F238E27FC236}">
                    <a16:creationId xmlns:a16="http://schemas.microsoft.com/office/drawing/2014/main" id="{BBF890AA-FF61-41B9-A7CF-5E48D5B71B2E}"/>
                  </a:ext>
                  <a:ext uri="{C183D7F6-B498-43B3-948B-1728B52AA6E4}">
                    <adec:decorative xmlns:adec="http://schemas.microsoft.com/office/drawing/2017/decorative" val="1"/>
                  </a:ext>
                </a:extLst>
              </p:cNvPr>
              <p:cNvSpPr>
                <a:spLocks noChangeArrowheads="1"/>
              </p:cNvSpPr>
              <p:nvPr/>
            </p:nvSpPr>
            <p:spPr bwMode="auto">
              <a:xfrm>
                <a:off x="4167193" y="3452167"/>
                <a:ext cx="26796" cy="26796"/>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68" name="Freeform 45">
                <a:extLst>
                  <a:ext uri="{FF2B5EF4-FFF2-40B4-BE49-F238E27FC236}">
                    <a16:creationId xmlns:a16="http://schemas.microsoft.com/office/drawing/2014/main" id="{D42E6685-5A5B-4B0D-BB09-A5A42AA0698E}"/>
                  </a:ext>
                  <a:ext uri="{C183D7F6-B498-43B3-948B-1728B52AA6E4}">
                    <adec:decorative xmlns:adec="http://schemas.microsoft.com/office/drawing/2017/decorative" val="1"/>
                  </a:ext>
                </a:extLst>
              </p:cNvPr>
              <p:cNvSpPr>
                <a:spLocks/>
              </p:cNvSpPr>
              <p:nvPr/>
            </p:nvSpPr>
            <p:spPr bwMode="auto">
              <a:xfrm>
                <a:off x="3829777" y="3489978"/>
                <a:ext cx="26796" cy="26796"/>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69" name="Oval 49">
                <a:extLst>
                  <a:ext uri="{FF2B5EF4-FFF2-40B4-BE49-F238E27FC236}">
                    <a16:creationId xmlns:a16="http://schemas.microsoft.com/office/drawing/2014/main" id="{A75F9C76-C965-4B62-ACC9-E7A3E33E1E01}"/>
                  </a:ext>
                  <a:ext uri="{C183D7F6-B498-43B3-948B-1728B52AA6E4}">
                    <adec:decorative xmlns:adec="http://schemas.microsoft.com/office/drawing/2017/decorative" val="1"/>
                  </a:ext>
                </a:extLst>
              </p:cNvPr>
              <p:cNvSpPr>
                <a:spLocks noChangeArrowheads="1"/>
              </p:cNvSpPr>
              <p:nvPr/>
            </p:nvSpPr>
            <p:spPr bwMode="auto">
              <a:xfrm>
                <a:off x="4128358" y="3522048"/>
                <a:ext cx="26796" cy="26796"/>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70" name="Oval 50">
                <a:extLst>
                  <a:ext uri="{FF2B5EF4-FFF2-40B4-BE49-F238E27FC236}">
                    <a16:creationId xmlns:a16="http://schemas.microsoft.com/office/drawing/2014/main" id="{EFE65A29-1F24-432F-910E-45317E5D96D0}"/>
                  </a:ext>
                  <a:ext uri="{C183D7F6-B498-43B3-948B-1728B52AA6E4}">
                    <adec:decorative xmlns:adec="http://schemas.microsoft.com/office/drawing/2017/decorative" val="1"/>
                  </a:ext>
                </a:extLst>
              </p:cNvPr>
              <p:cNvSpPr>
                <a:spLocks noChangeArrowheads="1"/>
              </p:cNvSpPr>
              <p:nvPr/>
            </p:nvSpPr>
            <p:spPr bwMode="auto">
              <a:xfrm>
                <a:off x="4167193" y="3522048"/>
                <a:ext cx="26796" cy="26796"/>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71" name="Oval 55">
                <a:extLst>
                  <a:ext uri="{FF2B5EF4-FFF2-40B4-BE49-F238E27FC236}">
                    <a16:creationId xmlns:a16="http://schemas.microsoft.com/office/drawing/2014/main" id="{5B17F5E9-E354-4DD0-9D63-B3AD2C5976EE}"/>
                  </a:ext>
                  <a:ext uri="{C183D7F6-B498-43B3-948B-1728B52AA6E4}">
                    <adec:decorative xmlns:adec="http://schemas.microsoft.com/office/drawing/2017/decorative" val="1"/>
                  </a:ext>
                </a:extLst>
              </p:cNvPr>
              <p:cNvSpPr>
                <a:spLocks noChangeArrowheads="1"/>
              </p:cNvSpPr>
              <p:nvPr/>
            </p:nvSpPr>
            <p:spPr bwMode="auto">
              <a:xfrm>
                <a:off x="4128358" y="3591929"/>
                <a:ext cx="26796" cy="26796"/>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72" name="Oval 56">
                <a:extLst>
                  <a:ext uri="{FF2B5EF4-FFF2-40B4-BE49-F238E27FC236}">
                    <a16:creationId xmlns:a16="http://schemas.microsoft.com/office/drawing/2014/main" id="{234A0905-3347-435D-B370-8B122E74410C}"/>
                  </a:ext>
                  <a:ext uri="{C183D7F6-B498-43B3-948B-1728B52AA6E4}">
                    <adec:decorative xmlns:adec="http://schemas.microsoft.com/office/drawing/2017/decorative" val="1"/>
                  </a:ext>
                </a:extLst>
              </p:cNvPr>
              <p:cNvSpPr>
                <a:spLocks noChangeArrowheads="1"/>
              </p:cNvSpPr>
              <p:nvPr/>
            </p:nvSpPr>
            <p:spPr bwMode="auto">
              <a:xfrm>
                <a:off x="4167193" y="3591929"/>
                <a:ext cx="26796" cy="26796"/>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73" name="Freeform 60">
                <a:extLst>
                  <a:ext uri="{FF2B5EF4-FFF2-40B4-BE49-F238E27FC236}">
                    <a16:creationId xmlns:a16="http://schemas.microsoft.com/office/drawing/2014/main" id="{BF5CE904-79FD-4B15-8559-562003204CC9}"/>
                  </a:ext>
                  <a:ext uri="{C183D7F6-B498-43B3-948B-1728B52AA6E4}">
                    <adec:decorative xmlns:adec="http://schemas.microsoft.com/office/drawing/2017/decorative" val="1"/>
                  </a:ext>
                </a:extLst>
              </p:cNvPr>
              <p:cNvSpPr>
                <a:spLocks/>
              </p:cNvSpPr>
              <p:nvPr/>
            </p:nvSpPr>
            <p:spPr bwMode="auto">
              <a:xfrm>
                <a:off x="3829777" y="3719798"/>
                <a:ext cx="26796" cy="26796"/>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74" name="Oval 61">
                <a:extLst>
                  <a:ext uri="{FF2B5EF4-FFF2-40B4-BE49-F238E27FC236}">
                    <a16:creationId xmlns:a16="http://schemas.microsoft.com/office/drawing/2014/main" id="{407C6CA6-9D6F-4D4A-9038-1FE297D770CC}"/>
                  </a:ext>
                  <a:ext uri="{C183D7F6-B498-43B3-948B-1728B52AA6E4}">
                    <adec:decorative xmlns:adec="http://schemas.microsoft.com/office/drawing/2017/decorative" val="1"/>
                  </a:ext>
                </a:extLst>
              </p:cNvPr>
              <p:cNvSpPr>
                <a:spLocks noChangeArrowheads="1"/>
              </p:cNvSpPr>
              <p:nvPr/>
            </p:nvSpPr>
            <p:spPr bwMode="auto">
              <a:xfrm>
                <a:off x="3868515" y="3722101"/>
                <a:ext cx="26796" cy="26796"/>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75" name="Freeform 63">
                <a:extLst>
                  <a:ext uri="{FF2B5EF4-FFF2-40B4-BE49-F238E27FC236}">
                    <a16:creationId xmlns:a16="http://schemas.microsoft.com/office/drawing/2014/main" id="{B16ABDE1-E265-4C67-88EF-536E6D65DB54}"/>
                  </a:ext>
                  <a:ext uri="{C183D7F6-B498-43B3-948B-1728B52AA6E4}">
                    <adec:decorative xmlns:adec="http://schemas.microsoft.com/office/drawing/2017/decorative" val="1"/>
                  </a:ext>
                </a:extLst>
              </p:cNvPr>
              <p:cNvSpPr>
                <a:spLocks/>
              </p:cNvSpPr>
              <p:nvPr/>
            </p:nvSpPr>
            <p:spPr bwMode="auto">
              <a:xfrm>
                <a:off x="3829777" y="3789585"/>
                <a:ext cx="26796" cy="26796"/>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76" name="Oval 64">
                <a:extLst>
                  <a:ext uri="{FF2B5EF4-FFF2-40B4-BE49-F238E27FC236}">
                    <a16:creationId xmlns:a16="http://schemas.microsoft.com/office/drawing/2014/main" id="{768738E5-E634-4269-974C-56737E846747}"/>
                  </a:ext>
                  <a:ext uri="{C183D7F6-B498-43B3-948B-1728B52AA6E4}">
                    <adec:decorative xmlns:adec="http://schemas.microsoft.com/office/drawing/2017/decorative" val="1"/>
                  </a:ext>
                </a:extLst>
              </p:cNvPr>
              <p:cNvSpPr>
                <a:spLocks noChangeArrowheads="1"/>
              </p:cNvSpPr>
              <p:nvPr/>
            </p:nvSpPr>
            <p:spPr bwMode="auto">
              <a:xfrm>
                <a:off x="3868515" y="3789585"/>
                <a:ext cx="26796" cy="26796"/>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77" name="Oval 65">
                <a:extLst>
                  <a:ext uri="{FF2B5EF4-FFF2-40B4-BE49-F238E27FC236}">
                    <a16:creationId xmlns:a16="http://schemas.microsoft.com/office/drawing/2014/main" id="{EB9B3E61-3B4F-4D5A-BFDB-7E1E66FD0DD4}"/>
                  </a:ext>
                  <a:ext uri="{C183D7F6-B498-43B3-948B-1728B52AA6E4}">
                    <adec:decorative xmlns:adec="http://schemas.microsoft.com/office/drawing/2017/decorative" val="1"/>
                  </a:ext>
                </a:extLst>
              </p:cNvPr>
              <p:cNvSpPr>
                <a:spLocks noChangeArrowheads="1"/>
              </p:cNvSpPr>
              <p:nvPr/>
            </p:nvSpPr>
            <p:spPr bwMode="auto">
              <a:xfrm>
                <a:off x="3945991" y="3789585"/>
                <a:ext cx="26796" cy="26796"/>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78" name="Oval 44">
                <a:extLst>
                  <a:ext uri="{FF2B5EF4-FFF2-40B4-BE49-F238E27FC236}">
                    <a16:creationId xmlns:a16="http://schemas.microsoft.com/office/drawing/2014/main" id="{08B1D504-CD18-4276-8E56-BFD873C5ABCC}"/>
                  </a:ext>
                  <a:ext uri="{C183D7F6-B498-43B3-948B-1728B52AA6E4}">
                    <adec:decorative xmlns:adec="http://schemas.microsoft.com/office/drawing/2017/decorative" val="1"/>
                  </a:ext>
                </a:extLst>
              </p:cNvPr>
              <p:cNvSpPr>
                <a:spLocks noChangeArrowheads="1"/>
              </p:cNvSpPr>
              <p:nvPr/>
            </p:nvSpPr>
            <p:spPr bwMode="auto">
              <a:xfrm>
                <a:off x="4167193" y="3696750"/>
                <a:ext cx="26796" cy="26796"/>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79" name="Oval 54">
                <a:extLst>
                  <a:ext uri="{FF2B5EF4-FFF2-40B4-BE49-F238E27FC236}">
                    <a16:creationId xmlns:a16="http://schemas.microsoft.com/office/drawing/2014/main" id="{A71627D9-DF29-4E8E-A9A1-E5CBB634280D}"/>
                  </a:ext>
                  <a:ext uri="{C183D7F6-B498-43B3-948B-1728B52AA6E4}">
                    <adec:decorative xmlns:adec="http://schemas.microsoft.com/office/drawing/2017/decorative" val="1"/>
                  </a:ext>
                </a:extLst>
              </p:cNvPr>
              <p:cNvSpPr>
                <a:spLocks noChangeArrowheads="1"/>
              </p:cNvSpPr>
              <p:nvPr/>
            </p:nvSpPr>
            <p:spPr bwMode="auto">
              <a:xfrm>
                <a:off x="4023467" y="3789585"/>
                <a:ext cx="26796" cy="26796"/>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80" name="Oval 64">
                <a:extLst>
                  <a:ext uri="{FF2B5EF4-FFF2-40B4-BE49-F238E27FC236}">
                    <a16:creationId xmlns:a16="http://schemas.microsoft.com/office/drawing/2014/main" id="{DFD0A084-A22D-40D7-8163-1A1F012D4F5E}"/>
                  </a:ext>
                  <a:ext uri="{C183D7F6-B498-43B3-948B-1728B52AA6E4}">
                    <adec:decorative xmlns:adec="http://schemas.microsoft.com/office/drawing/2017/decorative" val="1"/>
                  </a:ext>
                </a:extLst>
              </p:cNvPr>
              <p:cNvSpPr>
                <a:spLocks noChangeArrowheads="1"/>
              </p:cNvSpPr>
              <p:nvPr/>
            </p:nvSpPr>
            <p:spPr bwMode="auto">
              <a:xfrm>
                <a:off x="3907253" y="3789585"/>
                <a:ext cx="26796" cy="26796"/>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81" name="Oval 65">
                <a:extLst>
                  <a:ext uri="{FF2B5EF4-FFF2-40B4-BE49-F238E27FC236}">
                    <a16:creationId xmlns:a16="http://schemas.microsoft.com/office/drawing/2014/main" id="{F3CEA1DB-F5B9-45DE-BDF8-F46295C45DCF}"/>
                  </a:ext>
                  <a:ext uri="{C183D7F6-B498-43B3-948B-1728B52AA6E4}">
                    <adec:decorative xmlns:adec="http://schemas.microsoft.com/office/drawing/2017/decorative" val="1"/>
                  </a:ext>
                </a:extLst>
              </p:cNvPr>
              <p:cNvSpPr>
                <a:spLocks noChangeArrowheads="1"/>
              </p:cNvSpPr>
              <p:nvPr/>
            </p:nvSpPr>
            <p:spPr bwMode="auto">
              <a:xfrm>
                <a:off x="3984729" y="3789585"/>
                <a:ext cx="26796" cy="26796"/>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82" name="Oval 54">
                <a:extLst>
                  <a:ext uri="{FF2B5EF4-FFF2-40B4-BE49-F238E27FC236}">
                    <a16:creationId xmlns:a16="http://schemas.microsoft.com/office/drawing/2014/main" id="{DA054037-BF56-4F31-9808-42EC6B141435}"/>
                  </a:ext>
                  <a:ext uri="{C183D7F6-B498-43B3-948B-1728B52AA6E4}">
                    <adec:decorative xmlns:adec="http://schemas.microsoft.com/office/drawing/2017/decorative" val="1"/>
                  </a:ext>
                </a:extLst>
              </p:cNvPr>
              <p:cNvSpPr>
                <a:spLocks noChangeArrowheads="1"/>
              </p:cNvSpPr>
              <p:nvPr/>
            </p:nvSpPr>
            <p:spPr bwMode="auto">
              <a:xfrm>
                <a:off x="4062205" y="3789585"/>
                <a:ext cx="26796" cy="26796"/>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83" name="Freeform 60">
                <a:extLst>
                  <a:ext uri="{FF2B5EF4-FFF2-40B4-BE49-F238E27FC236}">
                    <a16:creationId xmlns:a16="http://schemas.microsoft.com/office/drawing/2014/main" id="{DCFE956A-F248-415F-97A9-01BF5E5BD45D}"/>
                  </a:ext>
                  <a:ext uri="{C183D7F6-B498-43B3-948B-1728B52AA6E4}">
                    <adec:decorative xmlns:adec="http://schemas.microsoft.com/office/drawing/2017/decorative" val="1"/>
                  </a:ext>
                </a:extLst>
              </p:cNvPr>
              <p:cNvSpPr>
                <a:spLocks/>
              </p:cNvSpPr>
              <p:nvPr/>
            </p:nvSpPr>
            <p:spPr bwMode="auto">
              <a:xfrm>
                <a:off x="3829777" y="3754692"/>
                <a:ext cx="26796" cy="26796"/>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84" name="Oval 61">
                <a:extLst>
                  <a:ext uri="{FF2B5EF4-FFF2-40B4-BE49-F238E27FC236}">
                    <a16:creationId xmlns:a16="http://schemas.microsoft.com/office/drawing/2014/main" id="{E198F9D7-A980-4AFF-94DA-C0CCF6E7EBD5}"/>
                  </a:ext>
                  <a:ext uri="{C183D7F6-B498-43B3-948B-1728B52AA6E4}">
                    <adec:decorative xmlns:adec="http://schemas.microsoft.com/office/drawing/2017/decorative" val="1"/>
                  </a:ext>
                </a:extLst>
              </p:cNvPr>
              <p:cNvSpPr>
                <a:spLocks noChangeArrowheads="1"/>
              </p:cNvSpPr>
              <p:nvPr/>
            </p:nvSpPr>
            <p:spPr bwMode="auto">
              <a:xfrm>
                <a:off x="3868515" y="3755682"/>
                <a:ext cx="26796" cy="26796"/>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85" name="Oval 62">
                <a:extLst>
                  <a:ext uri="{FF2B5EF4-FFF2-40B4-BE49-F238E27FC236}">
                    <a16:creationId xmlns:a16="http://schemas.microsoft.com/office/drawing/2014/main" id="{7FF28FA0-4D58-4D4B-85D6-C588A17DE654}"/>
                  </a:ext>
                  <a:ext uri="{C183D7F6-B498-43B3-948B-1728B52AA6E4}">
                    <adec:decorative xmlns:adec="http://schemas.microsoft.com/office/drawing/2017/decorative" val="1"/>
                  </a:ext>
                </a:extLst>
              </p:cNvPr>
              <p:cNvSpPr>
                <a:spLocks noChangeArrowheads="1"/>
              </p:cNvSpPr>
              <p:nvPr/>
            </p:nvSpPr>
            <p:spPr bwMode="auto">
              <a:xfrm>
                <a:off x="3907253" y="3755682"/>
                <a:ext cx="26796" cy="26796"/>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86" name="Oval 61">
                <a:extLst>
                  <a:ext uri="{FF2B5EF4-FFF2-40B4-BE49-F238E27FC236}">
                    <a16:creationId xmlns:a16="http://schemas.microsoft.com/office/drawing/2014/main" id="{09E9B489-A76E-4444-82EA-AA8F941975C2}"/>
                  </a:ext>
                  <a:ext uri="{C183D7F6-B498-43B3-948B-1728B52AA6E4}">
                    <adec:decorative xmlns:adec="http://schemas.microsoft.com/office/drawing/2017/decorative" val="1"/>
                  </a:ext>
                </a:extLst>
              </p:cNvPr>
              <p:cNvSpPr>
                <a:spLocks noChangeArrowheads="1"/>
              </p:cNvSpPr>
              <p:nvPr/>
            </p:nvSpPr>
            <p:spPr bwMode="auto">
              <a:xfrm>
                <a:off x="3945991" y="3755682"/>
                <a:ext cx="26796" cy="26796"/>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87" name="Oval 62">
                <a:extLst>
                  <a:ext uri="{FF2B5EF4-FFF2-40B4-BE49-F238E27FC236}">
                    <a16:creationId xmlns:a16="http://schemas.microsoft.com/office/drawing/2014/main" id="{78C07280-4EC3-4FCF-90D3-9F23FFC40A32}"/>
                  </a:ext>
                  <a:ext uri="{C183D7F6-B498-43B3-948B-1728B52AA6E4}">
                    <adec:decorative xmlns:adec="http://schemas.microsoft.com/office/drawing/2017/decorative" val="1"/>
                  </a:ext>
                </a:extLst>
              </p:cNvPr>
              <p:cNvSpPr>
                <a:spLocks noChangeArrowheads="1"/>
              </p:cNvSpPr>
              <p:nvPr/>
            </p:nvSpPr>
            <p:spPr bwMode="auto">
              <a:xfrm>
                <a:off x="3984729" y="3755682"/>
                <a:ext cx="26796" cy="26796"/>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88" name="Freeform 60">
                <a:extLst>
                  <a:ext uri="{FF2B5EF4-FFF2-40B4-BE49-F238E27FC236}">
                    <a16:creationId xmlns:a16="http://schemas.microsoft.com/office/drawing/2014/main" id="{40BE7778-03EE-4278-92EE-A34F30C85BD7}"/>
                  </a:ext>
                  <a:ext uri="{C183D7F6-B498-43B3-948B-1728B52AA6E4}">
                    <adec:decorative xmlns:adec="http://schemas.microsoft.com/office/drawing/2017/decorative" val="1"/>
                  </a:ext>
                </a:extLst>
              </p:cNvPr>
              <p:cNvSpPr>
                <a:spLocks/>
              </p:cNvSpPr>
              <p:nvPr/>
            </p:nvSpPr>
            <p:spPr bwMode="auto">
              <a:xfrm>
                <a:off x="3829777" y="3684905"/>
                <a:ext cx="26796" cy="26796"/>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89" name="Freeform 60">
                <a:extLst>
                  <a:ext uri="{FF2B5EF4-FFF2-40B4-BE49-F238E27FC236}">
                    <a16:creationId xmlns:a16="http://schemas.microsoft.com/office/drawing/2014/main" id="{E187637A-6C0B-4A3C-B56D-862C5ACAE309}"/>
                  </a:ext>
                  <a:ext uri="{C183D7F6-B498-43B3-948B-1728B52AA6E4}">
                    <adec:decorative xmlns:adec="http://schemas.microsoft.com/office/drawing/2017/decorative" val="1"/>
                  </a:ext>
                </a:extLst>
              </p:cNvPr>
              <p:cNvSpPr>
                <a:spLocks/>
              </p:cNvSpPr>
              <p:nvPr/>
            </p:nvSpPr>
            <p:spPr bwMode="auto">
              <a:xfrm>
                <a:off x="3829777" y="3650012"/>
                <a:ext cx="26796" cy="26796"/>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90" name="Oval 42">
                <a:extLst>
                  <a:ext uri="{FF2B5EF4-FFF2-40B4-BE49-F238E27FC236}">
                    <a16:creationId xmlns:a16="http://schemas.microsoft.com/office/drawing/2014/main" id="{2A71D157-FDE8-4162-8C51-769147C335BA}"/>
                  </a:ext>
                  <a:ext uri="{C183D7F6-B498-43B3-948B-1728B52AA6E4}">
                    <adec:decorative xmlns:adec="http://schemas.microsoft.com/office/drawing/2017/decorative" val="1"/>
                  </a:ext>
                </a:extLst>
              </p:cNvPr>
              <p:cNvSpPr>
                <a:spLocks noChangeArrowheads="1"/>
              </p:cNvSpPr>
              <p:nvPr/>
            </p:nvSpPr>
            <p:spPr bwMode="auto">
              <a:xfrm>
                <a:off x="4045714" y="3452167"/>
                <a:ext cx="26796" cy="26796"/>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91" name="Oval 42">
                <a:extLst>
                  <a:ext uri="{FF2B5EF4-FFF2-40B4-BE49-F238E27FC236}">
                    <a16:creationId xmlns:a16="http://schemas.microsoft.com/office/drawing/2014/main" id="{FFFC256A-DC57-4460-885C-BD7B74DE73CD}"/>
                  </a:ext>
                  <a:ext uri="{C183D7F6-B498-43B3-948B-1728B52AA6E4}">
                    <adec:decorative xmlns:adec="http://schemas.microsoft.com/office/drawing/2017/decorative" val="1"/>
                  </a:ext>
                </a:extLst>
              </p:cNvPr>
              <p:cNvSpPr>
                <a:spLocks noChangeArrowheads="1"/>
              </p:cNvSpPr>
              <p:nvPr/>
            </p:nvSpPr>
            <p:spPr bwMode="auto">
              <a:xfrm>
                <a:off x="4005221" y="3452167"/>
                <a:ext cx="26796" cy="26796"/>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92" name="Oval 49">
                <a:extLst>
                  <a:ext uri="{FF2B5EF4-FFF2-40B4-BE49-F238E27FC236}">
                    <a16:creationId xmlns:a16="http://schemas.microsoft.com/office/drawing/2014/main" id="{CC29EAC6-BC3D-4A2F-8884-44491383A9B3}"/>
                  </a:ext>
                  <a:ext uri="{C183D7F6-B498-43B3-948B-1728B52AA6E4}">
                    <adec:decorative xmlns:adec="http://schemas.microsoft.com/office/drawing/2017/decorative" val="1"/>
                  </a:ext>
                </a:extLst>
              </p:cNvPr>
              <p:cNvSpPr>
                <a:spLocks noChangeArrowheads="1"/>
              </p:cNvSpPr>
              <p:nvPr/>
            </p:nvSpPr>
            <p:spPr bwMode="auto">
              <a:xfrm>
                <a:off x="4128358" y="3486521"/>
                <a:ext cx="26796" cy="26796"/>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93" name="Oval 50">
                <a:extLst>
                  <a:ext uri="{FF2B5EF4-FFF2-40B4-BE49-F238E27FC236}">
                    <a16:creationId xmlns:a16="http://schemas.microsoft.com/office/drawing/2014/main" id="{3F6233CA-55C5-4E95-B4E0-905995E67675}"/>
                  </a:ext>
                  <a:ext uri="{C183D7F6-B498-43B3-948B-1728B52AA6E4}">
                    <adec:decorative xmlns:adec="http://schemas.microsoft.com/office/drawing/2017/decorative" val="1"/>
                  </a:ext>
                </a:extLst>
              </p:cNvPr>
              <p:cNvSpPr>
                <a:spLocks noChangeArrowheads="1"/>
              </p:cNvSpPr>
              <p:nvPr/>
            </p:nvSpPr>
            <p:spPr bwMode="auto">
              <a:xfrm>
                <a:off x="4167193" y="3487107"/>
                <a:ext cx="26796" cy="26796"/>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94" name="Oval 50">
                <a:extLst>
                  <a:ext uri="{FF2B5EF4-FFF2-40B4-BE49-F238E27FC236}">
                    <a16:creationId xmlns:a16="http://schemas.microsoft.com/office/drawing/2014/main" id="{74FF7A1B-B858-4A4E-B88C-EB786C52B654}"/>
                  </a:ext>
                  <a:ext uri="{C183D7F6-B498-43B3-948B-1728B52AA6E4}">
                    <adec:decorative xmlns:adec="http://schemas.microsoft.com/office/drawing/2017/decorative" val="1"/>
                  </a:ext>
                </a:extLst>
              </p:cNvPr>
              <p:cNvSpPr>
                <a:spLocks noChangeArrowheads="1"/>
              </p:cNvSpPr>
              <p:nvPr/>
            </p:nvSpPr>
            <p:spPr bwMode="auto">
              <a:xfrm>
                <a:off x="4086207" y="3486521"/>
                <a:ext cx="26796" cy="26796"/>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95" name="Oval 55">
                <a:extLst>
                  <a:ext uri="{FF2B5EF4-FFF2-40B4-BE49-F238E27FC236}">
                    <a16:creationId xmlns:a16="http://schemas.microsoft.com/office/drawing/2014/main" id="{3744F621-A0B8-4C3A-B44D-44BA4144E007}"/>
                  </a:ext>
                  <a:ext uri="{C183D7F6-B498-43B3-948B-1728B52AA6E4}">
                    <adec:decorative xmlns:adec="http://schemas.microsoft.com/office/drawing/2017/decorative" val="1"/>
                  </a:ext>
                </a:extLst>
              </p:cNvPr>
              <p:cNvSpPr>
                <a:spLocks noChangeArrowheads="1"/>
              </p:cNvSpPr>
              <p:nvPr/>
            </p:nvSpPr>
            <p:spPr bwMode="auto">
              <a:xfrm>
                <a:off x="4128358" y="3556988"/>
                <a:ext cx="26796" cy="26796"/>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96" name="Oval 56">
                <a:extLst>
                  <a:ext uri="{FF2B5EF4-FFF2-40B4-BE49-F238E27FC236}">
                    <a16:creationId xmlns:a16="http://schemas.microsoft.com/office/drawing/2014/main" id="{953D7391-4611-4242-8C37-EA0395C23F07}"/>
                  </a:ext>
                  <a:ext uri="{C183D7F6-B498-43B3-948B-1728B52AA6E4}">
                    <adec:decorative xmlns:adec="http://schemas.microsoft.com/office/drawing/2017/decorative" val="1"/>
                  </a:ext>
                </a:extLst>
              </p:cNvPr>
              <p:cNvSpPr>
                <a:spLocks noChangeArrowheads="1"/>
              </p:cNvSpPr>
              <p:nvPr/>
            </p:nvSpPr>
            <p:spPr bwMode="auto">
              <a:xfrm>
                <a:off x="4167193" y="3556988"/>
                <a:ext cx="26796" cy="26796"/>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97" name="Oval 55">
                <a:extLst>
                  <a:ext uri="{FF2B5EF4-FFF2-40B4-BE49-F238E27FC236}">
                    <a16:creationId xmlns:a16="http://schemas.microsoft.com/office/drawing/2014/main" id="{EC91726A-EFC9-4323-B45D-1552E60B58E0}"/>
                  </a:ext>
                  <a:ext uri="{C183D7F6-B498-43B3-948B-1728B52AA6E4}">
                    <adec:decorative xmlns:adec="http://schemas.microsoft.com/office/drawing/2017/decorative" val="1"/>
                  </a:ext>
                </a:extLst>
              </p:cNvPr>
              <p:cNvSpPr>
                <a:spLocks noChangeArrowheads="1"/>
              </p:cNvSpPr>
              <p:nvPr/>
            </p:nvSpPr>
            <p:spPr bwMode="auto">
              <a:xfrm>
                <a:off x="4128358" y="3661810"/>
                <a:ext cx="26796" cy="26796"/>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98" name="Oval 56">
                <a:extLst>
                  <a:ext uri="{FF2B5EF4-FFF2-40B4-BE49-F238E27FC236}">
                    <a16:creationId xmlns:a16="http://schemas.microsoft.com/office/drawing/2014/main" id="{8B50775E-7AB5-4597-8A2F-72E58D3DFDEF}"/>
                  </a:ext>
                  <a:ext uri="{C183D7F6-B498-43B3-948B-1728B52AA6E4}">
                    <adec:decorative xmlns:adec="http://schemas.microsoft.com/office/drawing/2017/decorative" val="1"/>
                  </a:ext>
                </a:extLst>
              </p:cNvPr>
              <p:cNvSpPr>
                <a:spLocks noChangeArrowheads="1"/>
              </p:cNvSpPr>
              <p:nvPr/>
            </p:nvSpPr>
            <p:spPr bwMode="auto">
              <a:xfrm>
                <a:off x="4167193" y="3661810"/>
                <a:ext cx="26796" cy="26796"/>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99" name="Oval 55">
                <a:extLst>
                  <a:ext uri="{FF2B5EF4-FFF2-40B4-BE49-F238E27FC236}">
                    <a16:creationId xmlns:a16="http://schemas.microsoft.com/office/drawing/2014/main" id="{3383AEB3-AB0D-4FF7-B8CB-E0BEA70BF2CA}"/>
                  </a:ext>
                  <a:ext uri="{C183D7F6-B498-43B3-948B-1728B52AA6E4}">
                    <adec:decorative xmlns:adec="http://schemas.microsoft.com/office/drawing/2017/decorative" val="1"/>
                  </a:ext>
                </a:extLst>
              </p:cNvPr>
              <p:cNvSpPr>
                <a:spLocks noChangeArrowheads="1"/>
              </p:cNvSpPr>
              <p:nvPr/>
            </p:nvSpPr>
            <p:spPr bwMode="auto">
              <a:xfrm>
                <a:off x="4128358" y="3626869"/>
                <a:ext cx="26796" cy="26796"/>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00" name="Oval 56">
                <a:extLst>
                  <a:ext uri="{FF2B5EF4-FFF2-40B4-BE49-F238E27FC236}">
                    <a16:creationId xmlns:a16="http://schemas.microsoft.com/office/drawing/2014/main" id="{E008D2A8-F56E-4396-AECC-CB47B85B29D3}"/>
                  </a:ext>
                  <a:ext uri="{C183D7F6-B498-43B3-948B-1728B52AA6E4}">
                    <adec:decorative xmlns:adec="http://schemas.microsoft.com/office/drawing/2017/decorative" val="1"/>
                  </a:ext>
                </a:extLst>
              </p:cNvPr>
              <p:cNvSpPr>
                <a:spLocks noChangeArrowheads="1"/>
              </p:cNvSpPr>
              <p:nvPr/>
            </p:nvSpPr>
            <p:spPr bwMode="auto">
              <a:xfrm>
                <a:off x="4167193" y="3626869"/>
                <a:ext cx="26796" cy="26796"/>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55" name="Group 154">
              <a:extLst>
                <a:ext uri="{FF2B5EF4-FFF2-40B4-BE49-F238E27FC236}">
                  <a16:creationId xmlns:a16="http://schemas.microsoft.com/office/drawing/2014/main" id="{27BA4B1B-E656-435A-BE43-AA1B2309DA85}"/>
                </a:ext>
              </a:extLst>
            </p:cNvPr>
            <p:cNvGrpSpPr/>
            <p:nvPr/>
          </p:nvGrpSpPr>
          <p:grpSpPr>
            <a:xfrm>
              <a:off x="3862563" y="3489696"/>
              <a:ext cx="337417" cy="337418"/>
              <a:chOff x="4319668" y="3528080"/>
              <a:chExt cx="288389" cy="288390"/>
            </a:xfrm>
          </p:grpSpPr>
          <p:sp>
            <p:nvSpPr>
              <p:cNvPr id="156" name="Freeform: Shape 155">
                <a:extLst>
                  <a:ext uri="{FF2B5EF4-FFF2-40B4-BE49-F238E27FC236}">
                    <a16:creationId xmlns:a16="http://schemas.microsoft.com/office/drawing/2014/main" id="{6B8CDBEA-8EEB-4B70-AF29-3F1C2B5E3483}"/>
                  </a:ext>
                  <a:ext uri="{C183D7F6-B498-43B3-948B-1728B52AA6E4}">
                    <adec:decorative xmlns:adec="http://schemas.microsoft.com/office/drawing/2017/decorative" val="1"/>
                  </a:ext>
                </a:extLst>
              </p:cNvPr>
              <p:cNvSpPr/>
              <p:nvPr/>
            </p:nvSpPr>
            <p:spPr>
              <a:xfrm flipH="1">
                <a:off x="4348691" y="3544745"/>
                <a:ext cx="166314" cy="166253"/>
              </a:xfrm>
              <a:custGeom>
                <a:avLst/>
                <a:gdLst>
                  <a:gd name="connsiteX0" fmla="*/ 199973 w 203208"/>
                  <a:gd name="connsiteY0" fmla="*/ 125640 h 203133"/>
                  <a:gd name="connsiteX1" fmla="*/ 101361 w 203208"/>
                  <a:gd name="connsiteY1" fmla="*/ 203134 h 203133"/>
                  <a:gd name="connsiteX2" fmla="*/ 76708 w 203208"/>
                  <a:gd name="connsiteY2" fmla="*/ 199612 h 203133"/>
                  <a:gd name="connsiteX3" fmla="*/ 43835 w 203208"/>
                  <a:gd name="connsiteY3" fmla="*/ 184345 h 203133"/>
                  <a:gd name="connsiteX4" fmla="*/ 18005 w 203208"/>
                  <a:gd name="connsiteY4" fmla="*/ 158511 h 203133"/>
                  <a:gd name="connsiteX5" fmla="*/ 2741 w 203208"/>
                  <a:gd name="connsiteY5" fmla="*/ 77495 h 203133"/>
                  <a:gd name="connsiteX6" fmla="*/ 101353 w 203208"/>
                  <a:gd name="connsiteY6" fmla="*/ 0 h 203133"/>
                  <a:gd name="connsiteX7" fmla="*/ 126006 w 203208"/>
                  <a:gd name="connsiteY7" fmla="*/ 3522 h 203133"/>
                  <a:gd name="connsiteX8" fmla="*/ 188231 w 203208"/>
                  <a:gd name="connsiteY8" fmla="*/ 49314 h 203133"/>
                  <a:gd name="connsiteX9" fmla="*/ 199973 w 203208"/>
                  <a:gd name="connsiteY9" fmla="*/ 125640 h 203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3208" h="203133">
                    <a:moveTo>
                      <a:pt x="199973" y="125640"/>
                    </a:moveTo>
                    <a:cubicBezTo>
                      <a:pt x="188231" y="171431"/>
                      <a:pt x="148314" y="203134"/>
                      <a:pt x="101361" y="203134"/>
                    </a:cubicBezTo>
                    <a:cubicBezTo>
                      <a:pt x="93141" y="203134"/>
                      <a:pt x="84928" y="201957"/>
                      <a:pt x="76708" y="199612"/>
                    </a:cubicBezTo>
                    <a:cubicBezTo>
                      <a:pt x="64966" y="196089"/>
                      <a:pt x="53231" y="191390"/>
                      <a:pt x="43835" y="184345"/>
                    </a:cubicBezTo>
                    <a:cubicBezTo>
                      <a:pt x="33269" y="177300"/>
                      <a:pt x="25049" y="167909"/>
                      <a:pt x="18005" y="158511"/>
                    </a:cubicBezTo>
                    <a:cubicBezTo>
                      <a:pt x="2741" y="135030"/>
                      <a:pt x="-4303" y="106843"/>
                      <a:pt x="2741" y="77495"/>
                    </a:cubicBezTo>
                    <a:cubicBezTo>
                      <a:pt x="14483" y="31702"/>
                      <a:pt x="54400" y="0"/>
                      <a:pt x="101353" y="0"/>
                    </a:cubicBezTo>
                    <a:cubicBezTo>
                      <a:pt x="109573" y="0"/>
                      <a:pt x="117786" y="1177"/>
                      <a:pt x="126006" y="3522"/>
                    </a:cubicBezTo>
                    <a:cubicBezTo>
                      <a:pt x="151836" y="10567"/>
                      <a:pt x="174143" y="25834"/>
                      <a:pt x="188231" y="49314"/>
                    </a:cubicBezTo>
                    <a:cubicBezTo>
                      <a:pt x="202318" y="71626"/>
                      <a:pt x="207016" y="99806"/>
                      <a:pt x="199973" y="125640"/>
                    </a:cubicBezTo>
                    <a:close/>
                  </a:path>
                </a:pathLst>
              </a:custGeom>
              <a:solidFill>
                <a:srgbClr val="FFFFFF"/>
              </a:solidFill>
              <a:ln w="933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nvGrpSpPr>
              <p:cNvPr id="157" name="Group 156">
                <a:extLst>
                  <a:ext uri="{FF2B5EF4-FFF2-40B4-BE49-F238E27FC236}">
                    <a16:creationId xmlns:a16="http://schemas.microsoft.com/office/drawing/2014/main" id="{61162FB3-5D86-448A-836B-339A6A194CE3}"/>
                  </a:ext>
                </a:extLst>
              </p:cNvPr>
              <p:cNvGrpSpPr/>
              <p:nvPr/>
            </p:nvGrpSpPr>
            <p:grpSpPr>
              <a:xfrm>
                <a:off x="4319668" y="3528080"/>
                <a:ext cx="288389" cy="288390"/>
                <a:chOff x="4319668" y="3528080"/>
                <a:chExt cx="288389" cy="288390"/>
              </a:xfrm>
            </p:grpSpPr>
            <p:sp>
              <p:nvSpPr>
                <p:cNvPr id="158" name="Freeform: Shape 157">
                  <a:extLst>
                    <a:ext uri="{FF2B5EF4-FFF2-40B4-BE49-F238E27FC236}">
                      <a16:creationId xmlns:a16="http://schemas.microsoft.com/office/drawing/2014/main" id="{113A69F3-827D-46A9-8DC6-49C0B4A80850}"/>
                    </a:ext>
                    <a:ext uri="{C183D7F6-B498-43B3-948B-1728B52AA6E4}">
                      <adec:decorative xmlns:adec="http://schemas.microsoft.com/office/drawing/2017/decorative" val="1"/>
                    </a:ext>
                  </a:extLst>
                </p:cNvPr>
                <p:cNvSpPr/>
                <p:nvPr/>
              </p:nvSpPr>
              <p:spPr>
                <a:xfrm>
                  <a:off x="4346724" y="3570840"/>
                  <a:ext cx="149427" cy="149372"/>
                </a:xfrm>
                <a:custGeom>
                  <a:avLst/>
                  <a:gdLst>
                    <a:gd name="connsiteX0" fmla="*/ 199973 w 203208"/>
                    <a:gd name="connsiteY0" fmla="*/ 125640 h 203133"/>
                    <a:gd name="connsiteX1" fmla="*/ 101361 w 203208"/>
                    <a:gd name="connsiteY1" fmla="*/ 203134 h 203133"/>
                    <a:gd name="connsiteX2" fmla="*/ 76708 w 203208"/>
                    <a:gd name="connsiteY2" fmla="*/ 199612 h 203133"/>
                    <a:gd name="connsiteX3" fmla="*/ 43835 w 203208"/>
                    <a:gd name="connsiteY3" fmla="*/ 184345 h 203133"/>
                    <a:gd name="connsiteX4" fmla="*/ 18005 w 203208"/>
                    <a:gd name="connsiteY4" fmla="*/ 158511 h 203133"/>
                    <a:gd name="connsiteX5" fmla="*/ 2741 w 203208"/>
                    <a:gd name="connsiteY5" fmla="*/ 77495 h 203133"/>
                    <a:gd name="connsiteX6" fmla="*/ 101353 w 203208"/>
                    <a:gd name="connsiteY6" fmla="*/ 0 h 203133"/>
                    <a:gd name="connsiteX7" fmla="*/ 126006 w 203208"/>
                    <a:gd name="connsiteY7" fmla="*/ 3522 h 203133"/>
                    <a:gd name="connsiteX8" fmla="*/ 188231 w 203208"/>
                    <a:gd name="connsiteY8" fmla="*/ 49314 h 203133"/>
                    <a:gd name="connsiteX9" fmla="*/ 199973 w 203208"/>
                    <a:gd name="connsiteY9" fmla="*/ 125640 h 203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3208" h="203133">
                      <a:moveTo>
                        <a:pt x="199973" y="125640"/>
                      </a:moveTo>
                      <a:cubicBezTo>
                        <a:pt x="188231" y="171431"/>
                        <a:pt x="148314" y="203134"/>
                        <a:pt x="101361" y="203134"/>
                      </a:cubicBezTo>
                      <a:cubicBezTo>
                        <a:pt x="93141" y="203134"/>
                        <a:pt x="84928" y="201957"/>
                        <a:pt x="76708" y="199612"/>
                      </a:cubicBezTo>
                      <a:cubicBezTo>
                        <a:pt x="64966" y="196089"/>
                        <a:pt x="53231" y="191390"/>
                        <a:pt x="43835" y="184345"/>
                      </a:cubicBezTo>
                      <a:cubicBezTo>
                        <a:pt x="33269" y="177300"/>
                        <a:pt x="25049" y="167909"/>
                        <a:pt x="18005" y="158511"/>
                      </a:cubicBezTo>
                      <a:cubicBezTo>
                        <a:pt x="2741" y="135030"/>
                        <a:pt x="-4303" y="106843"/>
                        <a:pt x="2741" y="77495"/>
                      </a:cubicBezTo>
                      <a:cubicBezTo>
                        <a:pt x="14483" y="31702"/>
                        <a:pt x="54400" y="0"/>
                        <a:pt x="101353" y="0"/>
                      </a:cubicBezTo>
                      <a:cubicBezTo>
                        <a:pt x="109573" y="0"/>
                        <a:pt x="117786" y="1177"/>
                        <a:pt x="126006" y="3522"/>
                      </a:cubicBezTo>
                      <a:cubicBezTo>
                        <a:pt x="151836" y="10567"/>
                        <a:pt x="174143" y="25834"/>
                        <a:pt x="188231" y="49314"/>
                      </a:cubicBezTo>
                      <a:cubicBezTo>
                        <a:pt x="202318" y="71626"/>
                        <a:pt x="207016" y="99806"/>
                        <a:pt x="199973" y="125640"/>
                      </a:cubicBezTo>
                      <a:close/>
                    </a:path>
                  </a:pathLst>
                </a:custGeom>
                <a:solidFill>
                  <a:srgbClr val="59B4D9">
                    <a:alpha val="10000"/>
                  </a:srgbClr>
                </a:solidFill>
                <a:ln w="933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59" name="Freeform: Shape 158">
                  <a:extLst>
                    <a:ext uri="{FF2B5EF4-FFF2-40B4-BE49-F238E27FC236}">
                      <a16:creationId xmlns:a16="http://schemas.microsoft.com/office/drawing/2014/main" id="{34C96166-38F0-450A-85B6-F4360894221C}"/>
                    </a:ext>
                    <a:ext uri="{C183D7F6-B498-43B3-948B-1728B52AA6E4}">
                      <adec:decorative xmlns:adec="http://schemas.microsoft.com/office/drawing/2017/decorative" val="1"/>
                    </a:ext>
                  </a:extLst>
                </p:cNvPr>
                <p:cNvSpPr/>
                <p:nvPr/>
              </p:nvSpPr>
              <p:spPr>
                <a:xfrm rot="17823524">
                  <a:off x="4349636" y="3591067"/>
                  <a:ext cx="115240" cy="125195"/>
                </a:xfrm>
                <a:custGeom>
                  <a:avLst/>
                  <a:gdLst>
                    <a:gd name="connsiteX0" fmla="*/ 156716 w 156716"/>
                    <a:gd name="connsiteY0" fmla="*/ 16436 h 170254"/>
                    <a:gd name="connsiteX1" fmla="*/ 126197 w 156716"/>
                    <a:gd name="connsiteY1" fmla="*/ 3522 h 170254"/>
                    <a:gd name="connsiteX2" fmla="*/ 101543 w 156716"/>
                    <a:gd name="connsiteY2" fmla="*/ 0 h 170254"/>
                    <a:gd name="connsiteX3" fmla="*/ 2932 w 156716"/>
                    <a:gd name="connsiteY3" fmla="*/ 77495 h 170254"/>
                    <a:gd name="connsiteX4" fmla="*/ 18195 w 156716"/>
                    <a:gd name="connsiteY4" fmla="*/ 158511 h 170254"/>
                    <a:gd name="connsiteX5" fmla="*/ 27584 w 156716"/>
                    <a:gd name="connsiteY5" fmla="*/ 170255 h 170254"/>
                    <a:gd name="connsiteX6" fmla="*/ 156716 w 156716"/>
                    <a:gd name="connsiteY6" fmla="*/ 16436 h 170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6716" h="170254">
                      <a:moveTo>
                        <a:pt x="156716" y="16436"/>
                      </a:moveTo>
                      <a:cubicBezTo>
                        <a:pt x="147327" y="10567"/>
                        <a:pt x="136761" y="5868"/>
                        <a:pt x="126197" y="3522"/>
                      </a:cubicBezTo>
                      <a:cubicBezTo>
                        <a:pt x="117976" y="1177"/>
                        <a:pt x="109763" y="0"/>
                        <a:pt x="101543" y="0"/>
                      </a:cubicBezTo>
                      <a:cubicBezTo>
                        <a:pt x="54583" y="0"/>
                        <a:pt x="14666" y="31702"/>
                        <a:pt x="2932" y="77495"/>
                      </a:cubicBezTo>
                      <a:cubicBezTo>
                        <a:pt x="-4113" y="106851"/>
                        <a:pt x="1755" y="136207"/>
                        <a:pt x="18195" y="158511"/>
                      </a:cubicBezTo>
                      <a:cubicBezTo>
                        <a:pt x="20541" y="162033"/>
                        <a:pt x="24062" y="166733"/>
                        <a:pt x="27584" y="170255"/>
                      </a:cubicBezTo>
                      <a:cubicBezTo>
                        <a:pt x="48707" y="103328"/>
                        <a:pt x="95669" y="48138"/>
                        <a:pt x="156716" y="16436"/>
                      </a:cubicBezTo>
                      <a:close/>
                    </a:path>
                  </a:pathLst>
                </a:custGeom>
                <a:solidFill>
                  <a:srgbClr val="59B4D9">
                    <a:alpha val="30000"/>
                  </a:srgbClr>
                </a:solidFill>
                <a:ln w="933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60" name="Freeform: Shape 159">
                  <a:extLst>
                    <a:ext uri="{FF2B5EF4-FFF2-40B4-BE49-F238E27FC236}">
                      <a16:creationId xmlns:a16="http://schemas.microsoft.com/office/drawing/2014/main" id="{A974C5C7-DE6D-4189-8F5D-AEB9A44087E7}"/>
                    </a:ext>
                    <a:ext uri="{C183D7F6-B498-43B3-948B-1728B52AA6E4}">
                      <adec:decorative xmlns:adec="http://schemas.microsoft.com/office/drawing/2017/decorative" val="1"/>
                    </a:ext>
                  </a:extLst>
                </p:cNvPr>
                <p:cNvSpPr/>
                <p:nvPr/>
              </p:nvSpPr>
              <p:spPr>
                <a:xfrm flipH="1">
                  <a:off x="4319668" y="3528080"/>
                  <a:ext cx="288389" cy="288390"/>
                </a:xfrm>
                <a:custGeom>
                  <a:avLst/>
                  <a:gdLst>
                    <a:gd name="connsiteX0" fmla="*/ 370987 w 392185"/>
                    <a:gd name="connsiteY0" fmla="*/ 70457 h 392186"/>
                    <a:gd name="connsiteX1" fmla="*/ 281764 w 392185"/>
                    <a:gd name="connsiteY1" fmla="*/ 4699 h 392186"/>
                    <a:gd name="connsiteX2" fmla="*/ 246546 w 392185"/>
                    <a:gd name="connsiteY2" fmla="*/ 0 h 392186"/>
                    <a:gd name="connsiteX3" fmla="*/ 105663 w 392185"/>
                    <a:gd name="connsiteY3" fmla="*/ 110373 h 392186"/>
                    <a:gd name="connsiteX4" fmla="*/ 120928 w 392185"/>
                    <a:gd name="connsiteY4" fmla="*/ 217224 h 392186"/>
                    <a:gd name="connsiteX5" fmla="*/ 10566 w 392185"/>
                    <a:gd name="connsiteY5" fmla="*/ 328782 h 392186"/>
                    <a:gd name="connsiteX6" fmla="*/ 10566 w 392185"/>
                    <a:gd name="connsiteY6" fmla="*/ 381619 h 392186"/>
                    <a:gd name="connsiteX7" fmla="*/ 37564 w 392185"/>
                    <a:gd name="connsiteY7" fmla="*/ 392186 h 392186"/>
                    <a:gd name="connsiteX8" fmla="*/ 64562 w 392185"/>
                    <a:gd name="connsiteY8" fmla="*/ 381619 h 392186"/>
                    <a:gd name="connsiteX9" fmla="*/ 174916 w 392185"/>
                    <a:gd name="connsiteY9" fmla="*/ 270069 h 392186"/>
                    <a:gd name="connsiteX10" fmla="*/ 212488 w 392185"/>
                    <a:gd name="connsiteY10" fmla="*/ 285335 h 392186"/>
                    <a:gd name="connsiteX11" fmla="*/ 247706 w 392185"/>
                    <a:gd name="connsiteY11" fmla="*/ 290034 h 392186"/>
                    <a:gd name="connsiteX12" fmla="*/ 388588 w 392185"/>
                    <a:gd name="connsiteY12" fmla="*/ 179662 h 392186"/>
                    <a:gd name="connsiteX13" fmla="*/ 370987 w 392185"/>
                    <a:gd name="connsiteY13" fmla="*/ 70457 h 392186"/>
                    <a:gd name="connsiteX14" fmla="*/ 345157 w 392185"/>
                    <a:gd name="connsiteY14" fmla="*/ 169094 h 392186"/>
                    <a:gd name="connsiteX15" fmla="*/ 246546 w 392185"/>
                    <a:gd name="connsiteY15" fmla="*/ 246588 h 392186"/>
                    <a:gd name="connsiteX16" fmla="*/ 221892 w 392185"/>
                    <a:gd name="connsiteY16" fmla="*/ 243066 h 392186"/>
                    <a:gd name="connsiteX17" fmla="*/ 189020 w 392185"/>
                    <a:gd name="connsiteY17" fmla="*/ 227799 h 392186"/>
                    <a:gd name="connsiteX18" fmla="*/ 163189 w 392185"/>
                    <a:gd name="connsiteY18" fmla="*/ 201965 h 392186"/>
                    <a:gd name="connsiteX19" fmla="*/ 147926 w 392185"/>
                    <a:gd name="connsiteY19" fmla="*/ 120949 h 392186"/>
                    <a:gd name="connsiteX20" fmla="*/ 246537 w 392185"/>
                    <a:gd name="connsiteY20" fmla="*/ 43454 h 392186"/>
                    <a:gd name="connsiteX21" fmla="*/ 271191 w 392185"/>
                    <a:gd name="connsiteY21" fmla="*/ 46977 h 392186"/>
                    <a:gd name="connsiteX22" fmla="*/ 333415 w 392185"/>
                    <a:gd name="connsiteY22" fmla="*/ 92768 h 392186"/>
                    <a:gd name="connsiteX23" fmla="*/ 345157 w 392185"/>
                    <a:gd name="connsiteY23" fmla="*/ 169094 h 392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92185" h="392186">
                      <a:moveTo>
                        <a:pt x="370987" y="70457"/>
                      </a:moveTo>
                      <a:cubicBezTo>
                        <a:pt x="351032" y="37578"/>
                        <a:pt x="319328" y="14098"/>
                        <a:pt x="281764" y="4699"/>
                      </a:cubicBezTo>
                      <a:cubicBezTo>
                        <a:pt x="270022" y="2353"/>
                        <a:pt x="258287" y="0"/>
                        <a:pt x="246546" y="0"/>
                      </a:cubicBezTo>
                      <a:cubicBezTo>
                        <a:pt x="179630" y="0"/>
                        <a:pt x="122104" y="45792"/>
                        <a:pt x="105663" y="110373"/>
                      </a:cubicBezTo>
                      <a:cubicBezTo>
                        <a:pt x="96274" y="146774"/>
                        <a:pt x="102142" y="184344"/>
                        <a:pt x="120928" y="217224"/>
                      </a:cubicBezTo>
                      <a:lnTo>
                        <a:pt x="10566" y="328782"/>
                      </a:lnTo>
                      <a:cubicBezTo>
                        <a:pt x="-3522" y="342872"/>
                        <a:pt x="-3522" y="367529"/>
                        <a:pt x="10566" y="381619"/>
                      </a:cubicBezTo>
                      <a:cubicBezTo>
                        <a:pt x="18786" y="388663"/>
                        <a:pt x="28175" y="392186"/>
                        <a:pt x="37564" y="392186"/>
                      </a:cubicBezTo>
                      <a:cubicBezTo>
                        <a:pt x="46953" y="392186"/>
                        <a:pt x="56350" y="388663"/>
                        <a:pt x="64562" y="381619"/>
                      </a:cubicBezTo>
                      <a:lnTo>
                        <a:pt x="174916" y="270069"/>
                      </a:lnTo>
                      <a:cubicBezTo>
                        <a:pt x="186658" y="277113"/>
                        <a:pt x="199569" y="281813"/>
                        <a:pt x="212488" y="285335"/>
                      </a:cubicBezTo>
                      <a:cubicBezTo>
                        <a:pt x="224229" y="287681"/>
                        <a:pt x="235964" y="290034"/>
                        <a:pt x="247706" y="290034"/>
                      </a:cubicBezTo>
                      <a:cubicBezTo>
                        <a:pt x="314622" y="290034"/>
                        <a:pt x="372148" y="244242"/>
                        <a:pt x="388588" y="179662"/>
                      </a:cubicBezTo>
                      <a:cubicBezTo>
                        <a:pt x="396809" y="142083"/>
                        <a:pt x="390941" y="103336"/>
                        <a:pt x="370987" y="70457"/>
                      </a:cubicBezTo>
                      <a:close/>
                      <a:moveTo>
                        <a:pt x="345157" y="169094"/>
                      </a:moveTo>
                      <a:cubicBezTo>
                        <a:pt x="333415" y="214885"/>
                        <a:pt x="293498" y="246588"/>
                        <a:pt x="246546" y="246588"/>
                      </a:cubicBezTo>
                      <a:cubicBezTo>
                        <a:pt x="238325" y="246588"/>
                        <a:pt x="230112" y="245412"/>
                        <a:pt x="221892" y="243066"/>
                      </a:cubicBezTo>
                      <a:cubicBezTo>
                        <a:pt x="210150" y="239543"/>
                        <a:pt x="198416" y="234844"/>
                        <a:pt x="189020" y="227799"/>
                      </a:cubicBezTo>
                      <a:cubicBezTo>
                        <a:pt x="178454" y="220754"/>
                        <a:pt x="170233" y="211363"/>
                        <a:pt x="163189" y="201965"/>
                      </a:cubicBezTo>
                      <a:cubicBezTo>
                        <a:pt x="147926" y="178484"/>
                        <a:pt x="140882" y="150297"/>
                        <a:pt x="147926" y="120949"/>
                      </a:cubicBezTo>
                      <a:cubicBezTo>
                        <a:pt x="159668" y="75156"/>
                        <a:pt x="199584" y="43454"/>
                        <a:pt x="246537" y="43454"/>
                      </a:cubicBezTo>
                      <a:cubicBezTo>
                        <a:pt x="254757" y="43454"/>
                        <a:pt x="262970" y="44631"/>
                        <a:pt x="271191" y="46977"/>
                      </a:cubicBezTo>
                      <a:cubicBezTo>
                        <a:pt x="297020" y="54022"/>
                        <a:pt x="319328" y="69288"/>
                        <a:pt x="333415" y="92768"/>
                      </a:cubicBezTo>
                      <a:cubicBezTo>
                        <a:pt x="347503" y="116249"/>
                        <a:pt x="352201" y="143260"/>
                        <a:pt x="345157" y="169094"/>
                      </a:cubicBezTo>
                      <a:close/>
                    </a:path>
                  </a:pathLst>
                </a:custGeom>
                <a:solidFill>
                  <a:schemeClr val="accent1">
                    <a:lumMod val="75000"/>
                  </a:schemeClr>
                </a:solidFill>
                <a:ln w="933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61" name="Rectangle: Rounded Corners 160">
                  <a:extLst>
                    <a:ext uri="{FF2B5EF4-FFF2-40B4-BE49-F238E27FC236}">
                      <a16:creationId xmlns:a16="http://schemas.microsoft.com/office/drawing/2014/main" id="{585D4789-86D9-4996-8A33-DF1A5E85A2C8}"/>
                    </a:ext>
                    <a:ext uri="{C183D7F6-B498-43B3-948B-1728B52AA6E4}">
                      <adec:decorative xmlns:adec="http://schemas.microsoft.com/office/drawing/2017/decorative" val="1"/>
                    </a:ext>
                  </a:extLst>
                </p:cNvPr>
                <p:cNvSpPr/>
                <p:nvPr/>
              </p:nvSpPr>
              <p:spPr bwMode="auto">
                <a:xfrm rot="1948906">
                  <a:off x="4429963" y="3588331"/>
                  <a:ext cx="26758" cy="92574"/>
                </a:xfrm>
                <a:prstGeom prst="roundRect">
                  <a:avLst>
                    <a:gd name="adj" fmla="val 50000"/>
                  </a:avLst>
                </a:prstGeom>
                <a:gradFill flip="none" rotWithShape="1">
                  <a:gsLst>
                    <a:gs pos="2917">
                      <a:srgbClr val="8DBCF2"/>
                    </a:gs>
                    <a:gs pos="100000">
                      <a:srgbClr val="077BD6"/>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2" name="Rectangle: Rounded Corners 161">
                  <a:extLst>
                    <a:ext uri="{FF2B5EF4-FFF2-40B4-BE49-F238E27FC236}">
                      <a16:creationId xmlns:a16="http://schemas.microsoft.com/office/drawing/2014/main" id="{E0C7AFC5-1E7E-47E1-8B35-213C2A853AC1}"/>
                    </a:ext>
                    <a:ext uri="{C183D7F6-B498-43B3-948B-1728B52AA6E4}">
                      <adec:decorative xmlns:adec="http://schemas.microsoft.com/office/drawing/2017/decorative" val="1"/>
                    </a:ext>
                  </a:extLst>
                </p:cNvPr>
                <p:cNvSpPr/>
                <p:nvPr/>
              </p:nvSpPr>
              <p:spPr bwMode="auto">
                <a:xfrm rot="18402511">
                  <a:off x="4396983" y="3623090"/>
                  <a:ext cx="22995" cy="62066"/>
                </a:xfrm>
                <a:prstGeom prst="roundRect">
                  <a:avLst>
                    <a:gd name="adj" fmla="val 50000"/>
                  </a:avLst>
                </a:prstGeom>
                <a:gradFill flip="none" rotWithShape="1">
                  <a:gsLst>
                    <a:gs pos="2917">
                      <a:srgbClr val="8DBCF2"/>
                    </a:gs>
                    <a:gs pos="100000">
                      <a:srgbClr val="077BD6"/>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pic>
        <p:nvPicPr>
          <p:cNvPr id="8" name="Graphic 7">
            <a:extLst>
              <a:ext uri="{FF2B5EF4-FFF2-40B4-BE49-F238E27FC236}">
                <a16:creationId xmlns:a16="http://schemas.microsoft.com/office/drawing/2014/main" id="{4468D1F9-5C7C-4688-8A66-0211DF00EE94}"/>
              </a:ext>
              <a:ext uri="{C183D7F6-B498-43B3-948B-1728B52AA6E4}">
                <adec:decorative xmlns:adec="http://schemas.microsoft.com/office/drawing/2017/decorative" val="1"/>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5640039" y="3722017"/>
            <a:ext cx="280311" cy="280311"/>
          </a:xfrm>
          <a:prstGeom prst="rect">
            <a:avLst/>
          </a:prstGeom>
        </p:spPr>
      </p:pic>
      <p:sp>
        <p:nvSpPr>
          <p:cNvPr id="11" name="Text Placeholder 10">
            <a:extLst>
              <a:ext uri="{FF2B5EF4-FFF2-40B4-BE49-F238E27FC236}">
                <a16:creationId xmlns:a16="http://schemas.microsoft.com/office/drawing/2014/main" id="{C6A24473-6BDC-4CE4-8C1D-B69AB0481DA3}"/>
              </a:ext>
            </a:extLst>
          </p:cNvPr>
          <p:cNvSpPr>
            <a:spLocks noGrp="1"/>
          </p:cNvSpPr>
          <p:nvPr>
            <p:ph type="body" sz="quarter" idx="36"/>
          </p:nvPr>
        </p:nvSpPr>
        <p:spPr/>
        <p:txBody>
          <a:bodyPr/>
          <a:lstStyle/>
          <a:p>
            <a:endParaRPr lang="en-US"/>
          </a:p>
        </p:txBody>
      </p:sp>
      <mc:AlternateContent xmlns:mc="http://schemas.openxmlformats.org/markup-compatibility/2006" xmlns:p14="http://schemas.microsoft.com/office/powerpoint/2010/main">
        <mc:Choice Requires="p14">
          <p:contentPart p14:bwMode="auto" r:id="rId18">
            <p14:nvContentPartPr>
              <p14:cNvPr id="10" name="Ink 9">
                <a:extLst>
                  <a:ext uri="{FF2B5EF4-FFF2-40B4-BE49-F238E27FC236}">
                    <a16:creationId xmlns:a16="http://schemas.microsoft.com/office/drawing/2014/main" id="{4F3E81F4-31BE-4373-A125-DA76F7400DBA}"/>
                  </a:ext>
                </a:extLst>
              </p14:cNvPr>
              <p14:cNvContentPartPr/>
              <p14:nvPr/>
            </p14:nvContentPartPr>
            <p14:xfrm>
              <a:off x="245567" y="3474689"/>
              <a:ext cx="90720" cy="473040"/>
            </p14:xfrm>
          </p:contentPart>
        </mc:Choice>
        <mc:Fallback xmlns="">
          <p:pic>
            <p:nvPicPr>
              <p:cNvPr id="10" name="Ink 9">
                <a:extLst>
                  <a:ext uri="{FF2B5EF4-FFF2-40B4-BE49-F238E27FC236}">
                    <a16:creationId xmlns:a16="http://schemas.microsoft.com/office/drawing/2014/main" id="{4F3E81F4-31BE-4373-A125-DA76F7400DBA}"/>
                  </a:ext>
                </a:extLst>
              </p:cNvPr>
              <p:cNvPicPr/>
              <p:nvPr/>
            </p:nvPicPr>
            <p:blipFill>
              <a:blip r:embed="rId19"/>
              <a:stretch>
                <a:fillRect/>
              </a:stretch>
            </p:blipFill>
            <p:spPr>
              <a:xfrm>
                <a:off x="236567" y="3466049"/>
                <a:ext cx="108360" cy="4906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2" name="Ink 11">
                <a:extLst>
                  <a:ext uri="{FF2B5EF4-FFF2-40B4-BE49-F238E27FC236}">
                    <a16:creationId xmlns:a16="http://schemas.microsoft.com/office/drawing/2014/main" id="{FC8EBBF7-07BE-4E0D-9A5E-C7209F603130}"/>
                  </a:ext>
                </a:extLst>
              </p14:cNvPr>
              <p14:cNvContentPartPr/>
              <p14:nvPr/>
            </p14:nvContentPartPr>
            <p14:xfrm>
              <a:off x="189767" y="3600329"/>
              <a:ext cx="22320" cy="3960"/>
            </p14:xfrm>
          </p:contentPart>
        </mc:Choice>
        <mc:Fallback xmlns="">
          <p:pic>
            <p:nvPicPr>
              <p:cNvPr id="12" name="Ink 11">
                <a:extLst>
                  <a:ext uri="{FF2B5EF4-FFF2-40B4-BE49-F238E27FC236}">
                    <a16:creationId xmlns:a16="http://schemas.microsoft.com/office/drawing/2014/main" id="{FC8EBBF7-07BE-4E0D-9A5E-C7209F603130}"/>
                  </a:ext>
                </a:extLst>
              </p:cNvPr>
              <p:cNvPicPr/>
              <p:nvPr/>
            </p:nvPicPr>
            <p:blipFill>
              <a:blip r:embed="rId21"/>
              <a:stretch>
                <a:fillRect/>
              </a:stretch>
            </p:blipFill>
            <p:spPr>
              <a:xfrm>
                <a:off x="181127" y="3591689"/>
                <a:ext cx="39960" cy="216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3" name="Ink 12">
                <a:extLst>
                  <a:ext uri="{FF2B5EF4-FFF2-40B4-BE49-F238E27FC236}">
                    <a16:creationId xmlns:a16="http://schemas.microsoft.com/office/drawing/2014/main" id="{AFF589D0-C788-40FC-B7C9-1B30126EF4DE}"/>
                  </a:ext>
                </a:extLst>
              </p14:cNvPr>
              <p14:cNvContentPartPr/>
              <p14:nvPr/>
            </p14:nvContentPartPr>
            <p14:xfrm>
              <a:off x="217487" y="3404849"/>
              <a:ext cx="280440" cy="526320"/>
            </p14:xfrm>
          </p:contentPart>
        </mc:Choice>
        <mc:Fallback xmlns="">
          <p:pic>
            <p:nvPicPr>
              <p:cNvPr id="13" name="Ink 12">
                <a:extLst>
                  <a:ext uri="{FF2B5EF4-FFF2-40B4-BE49-F238E27FC236}">
                    <a16:creationId xmlns:a16="http://schemas.microsoft.com/office/drawing/2014/main" id="{AFF589D0-C788-40FC-B7C9-1B30126EF4DE}"/>
                  </a:ext>
                </a:extLst>
              </p:cNvPr>
              <p:cNvPicPr/>
              <p:nvPr/>
            </p:nvPicPr>
            <p:blipFill>
              <a:blip r:embed="rId23"/>
              <a:stretch>
                <a:fillRect/>
              </a:stretch>
            </p:blipFill>
            <p:spPr>
              <a:xfrm>
                <a:off x="208847" y="3396209"/>
                <a:ext cx="298080" cy="5439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4" name="Ink 13">
                <a:extLst>
                  <a:ext uri="{FF2B5EF4-FFF2-40B4-BE49-F238E27FC236}">
                    <a16:creationId xmlns:a16="http://schemas.microsoft.com/office/drawing/2014/main" id="{1357FA38-A80D-4D3D-9560-C3D12D128031}"/>
                  </a:ext>
                </a:extLst>
              </p14:cNvPr>
              <p14:cNvContentPartPr/>
              <p14:nvPr/>
            </p14:nvContentPartPr>
            <p14:xfrm>
              <a:off x="462647" y="3696809"/>
              <a:ext cx="144000" cy="488520"/>
            </p14:xfrm>
          </p:contentPart>
        </mc:Choice>
        <mc:Fallback xmlns="">
          <p:pic>
            <p:nvPicPr>
              <p:cNvPr id="14" name="Ink 13">
                <a:extLst>
                  <a:ext uri="{FF2B5EF4-FFF2-40B4-BE49-F238E27FC236}">
                    <a16:creationId xmlns:a16="http://schemas.microsoft.com/office/drawing/2014/main" id="{1357FA38-A80D-4D3D-9560-C3D12D128031}"/>
                  </a:ext>
                </a:extLst>
              </p:cNvPr>
              <p:cNvPicPr/>
              <p:nvPr/>
            </p:nvPicPr>
            <p:blipFill>
              <a:blip r:embed="rId25"/>
              <a:stretch>
                <a:fillRect/>
              </a:stretch>
            </p:blipFill>
            <p:spPr>
              <a:xfrm>
                <a:off x="454007" y="3687809"/>
                <a:ext cx="161640" cy="5061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5" name="Ink 14">
                <a:extLst>
                  <a:ext uri="{FF2B5EF4-FFF2-40B4-BE49-F238E27FC236}">
                    <a16:creationId xmlns:a16="http://schemas.microsoft.com/office/drawing/2014/main" id="{CBADFB1B-C7D5-43B0-A760-B4EE05CD2099}"/>
                  </a:ext>
                </a:extLst>
              </p14:cNvPr>
              <p14:cNvContentPartPr/>
              <p14:nvPr/>
            </p14:nvContentPartPr>
            <p14:xfrm>
              <a:off x="388127" y="3615449"/>
              <a:ext cx="379440" cy="302760"/>
            </p14:xfrm>
          </p:contentPart>
        </mc:Choice>
        <mc:Fallback xmlns="">
          <p:pic>
            <p:nvPicPr>
              <p:cNvPr id="15" name="Ink 14">
                <a:extLst>
                  <a:ext uri="{FF2B5EF4-FFF2-40B4-BE49-F238E27FC236}">
                    <a16:creationId xmlns:a16="http://schemas.microsoft.com/office/drawing/2014/main" id="{CBADFB1B-C7D5-43B0-A760-B4EE05CD2099}"/>
                  </a:ext>
                </a:extLst>
              </p:cNvPr>
              <p:cNvPicPr/>
              <p:nvPr/>
            </p:nvPicPr>
            <p:blipFill>
              <a:blip r:embed="rId27"/>
              <a:stretch>
                <a:fillRect/>
              </a:stretch>
            </p:blipFill>
            <p:spPr>
              <a:xfrm>
                <a:off x="379127" y="3606809"/>
                <a:ext cx="397080" cy="320400"/>
              </a:xfrm>
              <a:prstGeom prst="rect">
                <a:avLst/>
              </a:prstGeom>
            </p:spPr>
          </p:pic>
        </mc:Fallback>
      </mc:AlternateContent>
    </p:spTree>
    <p:extLst>
      <p:ext uri="{BB962C8B-B14F-4D97-AF65-F5344CB8AC3E}">
        <p14:creationId xmlns:p14="http://schemas.microsoft.com/office/powerpoint/2010/main" val="23307577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105AB9-7F4E-BFB8-0F82-D2C6C1BD9B95}"/>
              </a:ext>
            </a:extLst>
          </p:cNvPr>
          <p:cNvSpPr>
            <a:spLocks noGrp="1"/>
          </p:cNvSpPr>
          <p:nvPr>
            <p:ph type="title"/>
          </p:nvPr>
        </p:nvSpPr>
        <p:spPr/>
        <p:txBody>
          <a:bodyPr/>
          <a:lstStyle/>
          <a:p>
            <a:endParaRPr lang="en-US"/>
          </a:p>
        </p:txBody>
      </p:sp>
      <p:pic>
        <p:nvPicPr>
          <p:cNvPr id="6" name="Graphic 5" descr="Azure Machine Learning">
            <a:extLst>
              <a:ext uri="{FF2B5EF4-FFF2-40B4-BE49-F238E27FC236}">
                <a16:creationId xmlns:a16="http://schemas.microsoft.com/office/drawing/2014/main" id="{7A0F18B9-C26C-C504-C67A-73537D6F4C5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201606" y="1600535"/>
            <a:ext cx="1067181" cy="1067181"/>
          </a:xfrm>
          <a:prstGeom prst="rect">
            <a:avLst/>
          </a:prstGeom>
        </p:spPr>
      </p:pic>
      <p:pic>
        <p:nvPicPr>
          <p:cNvPr id="8" name="Graphic 7">
            <a:extLst>
              <a:ext uri="{FF2B5EF4-FFF2-40B4-BE49-F238E27FC236}">
                <a16:creationId xmlns:a16="http://schemas.microsoft.com/office/drawing/2014/main" id="{A3086B79-9339-0DA9-EA6E-5E954666843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118312" y="2593657"/>
            <a:ext cx="1670685" cy="1670685"/>
          </a:xfrm>
          <a:prstGeom prst="rect">
            <a:avLst/>
          </a:prstGeom>
        </p:spPr>
      </p:pic>
      <p:pic>
        <p:nvPicPr>
          <p:cNvPr id="10" name="Graphic 9">
            <a:extLst>
              <a:ext uri="{FF2B5EF4-FFF2-40B4-BE49-F238E27FC236}">
                <a16:creationId xmlns:a16="http://schemas.microsoft.com/office/drawing/2014/main" id="{D1CF25AF-2E08-C755-316C-F7514DA4172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010275" y="2295861"/>
            <a:ext cx="1218864" cy="1218864"/>
          </a:xfrm>
          <a:prstGeom prst="rect">
            <a:avLst/>
          </a:prstGeom>
        </p:spPr>
      </p:pic>
      <p:pic>
        <p:nvPicPr>
          <p:cNvPr id="12" name="Graphic 11">
            <a:extLst>
              <a:ext uri="{FF2B5EF4-FFF2-40B4-BE49-F238E27FC236}">
                <a16:creationId xmlns:a16="http://schemas.microsoft.com/office/drawing/2014/main" id="{9C169817-F036-D5ED-712D-E7D59C2ADD0E}"/>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962861" y="3343275"/>
            <a:ext cx="1218864" cy="1218864"/>
          </a:xfrm>
          <a:prstGeom prst="rect">
            <a:avLst/>
          </a:prstGeom>
        </p:spPr>
      </p:pic>
      <p:pic>
        <p:nvPicPr>
          <p:cNvPr id="14" name="Graphic 13">
            <a:extLst>
              <a:ext uri="{FF2B5EF4-FFF2-40B4-BE49-F238E27FC236}">
                <a16:creationId xmlns:a16="http://schemas.microsoft.com/office/drawing/2014/main" id="{29A738E9-45B4-142A-4472-55D9355453F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181725" y="4674164"/>
            <a:ext cx="1110391" cy="1110391"/>
          </a:xfrm>
          <a:prstGeom prst="rect">
            <a:avLst/>
          </a:prstGeom>
        </p:spPr>
      </p:pic>
      <p:pic>
        <p:nvPicPr>
          <p:cNvPr id="16" name="Graphic 15">
            <a:extLst>
              <a:ext uri="{FF2B5EF4-FFF2-40B4-BE49-F238E27FC236}">
                <a16:creationId xmlns:a16="http://schemas.microsoft.com/office/drawing/2014/main" id="{BB08A3A1-CECE-80BE-7994-24F13D126899}"/>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9420448" y="1600535"/>
            <a:ext cx="1218863" cy="1218863"/>
          </a:xfrm>
          <a:prstGeom prst="rect">
            <a:avLst/>
          </a:prstGeom>
        </p:spPr>
      </p:pic>
      <p:pic>
        <p:nvPicPr>
          <p:cNvPr id="20" name="Graphic 19">
            <a:extLst>
              <a:ext uri="{FF2B5EF4-FFF2-40B4-BE49-F238E27FC236}">
                <a16:creationId xmlns:a16="http://schemas.microsoft.com/office/drawing/2014/main" id="{FF2EE303-5575-1FFE-9CCF-3CCE9ACE5642}"/>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9796966" y="4827830"/>
            <a:ext cx="1110390" cy="1110390"/>
          </a:xfrm>
          <a:prstGeom prst="rect">
            <a:avLst/>
          </a:prstGeom>
        </p:spPr>
      </p:pic>
      <p:pic>
        <p:nvPicPr>
          <p:cNvPr id="22" name="Graphic 21">
            <a:extLst>
              <a:ext uri="{FF2B5EF4-FFF2-40B4-BE49-F238E27FC236}">
                <a16:creationId xmlns:a16="http://schemas.microsoft.com/office/drawing/2014/main" id="{2E36B1F4-9452-D475-5770-1C927288A9A1}"/>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4337461" y="1184158"/>
            <a:ext cx="1484555" cy="1484555"/>
          </a:xfrm>
          <a:prstGeom prst="rect">
            <a:avLst/>
          </a:prstGeom>
        </p:spPr>
      </p:pic>
      <p:pic>
        <p:nvPicPr>
          <p:cNvPr id="24" name="Graphic 23">
            <a:extLst>
              <a:ext uri="{FF2B5EF4-FFF2-40B4-BE49-F238E27FC236}">
                <a16:creationId xmlns:a16="http://schemas.microsoft.com/office/drawing/2014/main" id="{78B502FC-C0F2-34F3-9AF5-C9B42772E723}"/>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6010274" y="3343274"/>
            <a:ext cx="921067" cy="921067"/>
          </a:xfrm>
          <a:prstGeom prst="rect">
            <a:avLst/>
          </a:prstGeom>
        </p:spPr>
      </p:pic>
    </p:spTree>
    <p:extLst>
      <p:ext uri="{BB962C8B-B14F-4D97-AF65-F5344CB8AC3E}">
        <p14:creationId xmlns:p14="http://schemas.microsoft.com/office/powerpoint/2010/main" val="2048488364"/>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BFC520F8-E84A-A63B-3BF7-D84A8F4A4171}"/>
              </a:ext>
            </a:extLst>
          </p:cNvPr>
          <p:cNvGraphicFramePr>
            <a:graphicFrameLocks noGrp="1"/>
          </p:cNvGraphicFramePr>
          <p:nvPr>
            <p:extLst>
              <p:ext uri="{D42A27DB-BD31-4B8C-83A1-F6EECF244321}">
                <p14:modId xmlns:p14="http://schemas.microsoft.com/office/powerpoint/2010/main" val="2882504378"/>
              </p:ext>
            </p:extLst>
          </p:nvPr>
        </p:nvGraphicFramePr>
        <p:xfrm>
          <a:off x="473336" y="719665"/>
          <a:ext cx="11381592" cy="4842039"/>
        </p:xfrm>
        <a:graphic>
          <a:graphicData uri="http://schemas.openxmlformats.org/drawingml/2006/table">
            <a:tbl>
              <a:tblPr>
                <a:tableStyleId>{2D5ABB26-0587-4C30-8999-92F81FD0307C}</a:tableStyleId>
              </a:tblPr>
              <a:tblGrid>
                <a:gridCol w="3793864">
                  <a:extLst>
                    <a:ext uri="{9D8B030D-6E8A-4147-A177-3AD203B41FA5}">
                      <a16:colId xmlns:a16="http://schemas.microsoft.com/office/drawing/2014/main" val="3015154912"/>
                    </a:ext>
                  </a:extLst>
                </a:gridCol>
                <a:gridCol w="3793864">
                  <a:extLst>
                    <a:ext uri="{9D8B030D-6E8A-4147-A177-3AD203B41FA5}">
                      <a16:colId xmlns:a16="http://schemas.microsoft.com/office/drawing/2014/main" val="1414110934"/>
                    </a:ext>
                  </a:extLst>
                </a:gridCol>
                <a:gridCol w="3793864">
                  <a:extLst>
                    <a:ext uri="{9D8B030D-6E8A-4147-A177-3AD203B41FA5}">
                      <a16:colId xmlns:a16="http://schemas.microsoft.com/office/drawing/2014/main" val="750221049"/>
                    </a:ext>
                  </a:extLst>
                </a:gridCol>
              </a:tblGrid>
              <a:tr h="1795170">
                <a:tc>
                  <a:txBody>
                    <a:bodyPr/>
                    <a:lstStyle/>
                    <a:p>
                      <a:r>
                        <a:rPr lang="en-US" sz="1400" dirty="0"/>
                        <a:t>Databases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400" dirty="0"/>
                        <a:t>Analytics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400" dirty="0"/>
                        <a:t>Data Governance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99546469"/>
                  </a:ext>
                </a:extLst>
              </a:tr>
              <a:tr h="3046869">
                <a:tc>
                  <a:txBody>
                    <a:bodyPr/>
                    <a:lstStyle/>
                    <a:p>
                      <a:r>
                        <a:rPr lang="en-US" sz="1400" dirty="0"/>
                        <a:t>Azure SQL family</a:t>
                      </a:r>
                    </a:p>
                    <a:p>
                      <a:pPr marL="285750" indent="-285750">
                        <a:buFont typeface="Arial" panose="020B0604020202020204" pitchFamily="34" charset="0"/>
                        <a:buChar char="•"/>
                      </a:pPr>
                      <a:r>
                        <a:rPr lang="en-US" sz="1400" dirty="0"/>
                        <a:t>SQL Server on Azure Virtual Machines</a:t>
                      </a:r>
                    </a:p>
                    <a:p>
                      <a:pPr marL="285750" indent="-285750">
                        <a:buFont typeface="Arial" panose="020B0604020202020204" pitchFamily="34" charset="0"/>
                        <a:buChar char="•"/>
                      </a:pPr>
                      <a:r>
                        <a:rPr lang="en-US" sz="1400" dirty="0"/>
                        <a:t>Azure SQL Managed Instance</a:t>
                      </a:r>
                    </a:p>
                    <a:p>
                      <a:pPr marL="285750" indent="-285750">
                        <a:buFont typeface="Arial" panose="020B0604020202020204" pitchFamily="34" charset="0"/>
                        <a:buChar char="•"/>
                      </a:pPr>
                      <a:r>
                        <a:rPr lang="en-US" sz="1400" dirty="0"/>
                        <a:t>Azure SQL Database</a:t>
                      </a:r>
                    </a:p>
                    <a:p>
                      <a:pPr marL="285750" indent="-285750">
                        <a:buFont typeface="Arial" panose="020B0604020202020204" pitchFamily="34" charset="0"/>
                        <a:buChar char="•"/>
                      </a:pPr>
                      <a:r>
                        <a:rPr lang="en-US" sz="1400" dirty="0"/>
                        <a:t>Azure SQL Edge</a:t>
                      </a:r>
                    </a:p>
                    <a:p>
                      <a:pPr marL="0" indent="0">
                        <a:buFont typeface="Arial" panose="020B0604020202020204" pitchFamily="34" charset="0"/>
                        <a:buNone/>
                      </a:pPr>
                      <a:endParaRPr lang="en-US" sz="1400" dirty="0"/>
                    </a:p>
                    <a:p>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43135973"/>
                  </a:ext>
                </a:extLst>
              </a:tr>
            </a:tbl>
          </a:graphicData>
        </a:graphic>
      </p:graphicFrame>
      <p:sp>
        <p:nvSpPr>
          <p:cNvPr id="5" name="TextBox 4">
            <a:extLst>
              <a:ext uri="{FF2B5EF4-FFF2-40B4-BE49-F238E27FC236}">
                <a16:creationId xmlns:a16="http://schemas.microsoft.com/office/drawing/2014/main" id="{BA459F72-C258-4EC4-9955-28790D749D2D}"/>
              </a:ext>
            </a:extLst>
          </p:cNvPr>
          <p:cNvSpPr txBox="1"/>
          <p:nvPr/>
        </p:nvSpPr>
        <p:spPr>
          <a:xfrm>
            <a:off x="6310489" y="2974622"/>
            <a:ext cx="914400" cy="914400"/>
          </a:xfrm>
          <a:prstGeom prst="rect">
            <a:avLst/>
          </a:prstGeom>
          <a:noFill/>
        </p:spPr>
        <p:txBody>
          <a:bodyPr wrap="square" lIns="182880" tIns="146304" rIns="182880" bIns="146304" rtlCol="0">
            <a:spAutoFit/>
          </a:bodyPr>
          <a:lstStyle/>
          <a:p>
            <a:pPr>
              <a:lnSpc>
                <a:spcPct val="90000"/>
              </a:lnSpc>
              <a:spcAft>
                <a:spcPts val="600"/>
              </a:spcAft>
            </a:pPr>
            <a:endParaRPr lang="en-US" sz="2400" dirty="0" err="1">
              <a:gradFill>
                <a:gsLst>
                  <a:gs pos="2917">
                    <a:schemeClr val="tx1"/>
                  </a:gs>
                  <a:gs pos="30000">
                    <a:schemeClr val="tx1"/>
                  </a:gs>
                </a:gsLst>
                <a:lin ang="5400000" scaled="0"/>
              </a:gradFill>
            </a:endParaRPr>
          </a:p>
        </p:txBody>
      </p:sp>
      <p:sp>
        <p:nvSpPr>
          <p:cNvPr id="6" name="TextBox 5">
            <a:extLst>
              <a:ext uri="{FF2B5EF4-FFF2-40B4-BE49-F238E27FC236}">
                <a16:creationId xmlns:a16="http://schemas.microsoft.com/office/drawing/2014/main" id="{335F4CE2-0C0F-C5C3-778C-B32F90CEFD9A}"/>
              </a:ext>
            </a:extLst>
          </p:cNvPr>
          <p:cNvSpPr txBox="1"/>
          <p:nvPr/>
        </p:nvSpPr>
        <p:spPr>
          <a:xfrm>
            <a:off x="6310489" y="2974622"/>
            <a:ext cx="914400" cy="914400"/>
          </a:xfrm>
          <a:prstGeom prst="rect">
            <a:avLst/>
          </a:prstGeom>
          <a:noFill/>
        </p:spPr>
        <p:txBody>
          <a:bodyPr wrap="square" lIns="182880" tIns="146304" rIns="182880" bIns="146304" rtlCol="0">
            <a:spAutoFit/>
          </a:bodyPr>
          <a:lstStyle/>
          <a:p>
            <a:pPr>
              <a:lnSpc>
                <a:spcPct val="90000"/>
              </a:lnSpc>
              <a:spcAft>
                <a:spcPts val="600"/>
              </a:spcAft>
            </a:pPr>
            <a:endParaRPr lang="en-US" sz="2400" dirty="0" err="1">
              <a:gradFill>
                <a:gsLst>
                  <a:gs pos="2917">
                    <a:schemeClr val="tx1"/>
                  </a:gs>
                  <a:gs pos="30000">
                    <a:schemeClr val="tx1"/>
                  </a:gs>
                </a:gsLst>
                <a:lin ang="5400000" scaled="0"/>
              </a:gradFill>
            </a:endParaRPr>
          </a:p>
        </p:txBody>
      </p:sp>
      <p:pic>
        <p:nvPicPr>
          <p:cNvPr id="4" name="Graphic 3">
            <a:extLst>
              <a:ext uri="{FF2B5EF4-FFF2-40B4-BE49-F238E27FC236}">
                <a16:creationId xmlns:a16="http://schemas.microsoft.com/office/drawing/2014/main" id="{4583E492-8549-6F85-F30B-7977CA7F4AB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577290" y="3660422"/>
            <a:ext cx="457200" cy="457200"/>
          </a:xfrm>
          <a:prstGeom prst="rect">
            <a:avLst/>
          </a:prstGeom>
        </p:spPr>
      </p:pic>
      <p:sp>
        <p:nvSpPr>
          <p:cNvPr id="7" name="TextBox 6">
            <a:extLst>
              <a:ext uri="{FF2B5EF4-FFF2-40B4-BE49-F238E27FC236}">
                <a16:creationId xmlns:a16="http://schemas.microsoft.com/office/drawing/2014/main" id="{0AAA710D-31B5-E003-ABE0-6B7F2F9B4FCF}"/>
              </a:ext>
            </a:extLst>
          </p:cNvPr>
          <p:cNvSpPr txBox="1"/>
          <p:nvPr/>
        </p:nvSpPr>
        <p:spPr>
          <a:xfrm>
            <a:off x="4752623" y="2974622"/>
            <a:ext cx="1016000" cy="710964"/>
          </a:xfrm>
          <a:prstGeom prst="rect">
            <a:avLst/>
          </a:prstGeom>
          <a:noFill/>
        </p:spPr>
        <p:txBody>
          <a:bodyPr wrap="square" lIns="182880" tIns="146304" rIns="182880" bIns="146304" rtlCol="0">
            <a:spAutoFit/>
          </a:bodyPr>
          <a:lstStyle/>
          <a:p>
            <a:pPr algn="ctr">
              <a:lnSpc>
                <a:spcPct val="90000"/>
              </a:lnSpc>
              <a:spcAft>
                <a:spcPts val="600"/>
              </a:spcAft>
            </a:pPr>
            <a:r>
              <a:rPr lang="en-US" sz="1000" dirty="0">
                <a:gradFill>
                  <a:gsLst>
                    <a:gs pos="2917">
                      <a:schemeClr val="tx1"/>
                    </a:gs>
                    <a:gs pos="30000">
                      <a:schemeClr val="tx1"/>
                    </a:gs>
                  </a:gsLst>
                  <a:lin ang="5400000" scaled="0"/>
                </a:gradFill>
              </a:rPr>
              <a:t>Azure SQL Managed Instance</a:t>
            </a:r>
          </a:p>
        </p:txBody>
      </p:sp>
      <p:pic>
        <p:nvPicPr>
          <p:cNvPr id="10" name="Graphic 9">
            <a:extLst>
              <a:ext uri="{FF2B5EF4-FFF2-40B4-BE49-F238E27FC236}">
                <a16:creationId xmlns:a16="http://schemas.microsoft.com/office/drawing/2014/main" id="{3026E0CF-5ECB-B6CE-04D5-01334797D81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06824" y="3660422"/>
            <a:ext cx="457200" cy="457200"/>
          </a:xfrm>
          <a:prstGeom prst="rect">
            <a:avLst/>
          </a:prstGeom>
        </p:spPr>
      </p:pic>
      <p:pic>
        <p:nvPicPr>
          <p:cNvPr id="12" name="Graphic 11">
            <a:extLst>
              <a:ext uri="{FF2B5EF4-FFF2-40B4-BE49-F238E27FC236}">
                <a16:creationId xmlns:a16="http://schemas.microsoft.com/office/drawing/2014/main" id="{3BA613F4-FFCF-C6DB-3A10-9F1DD737B28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893243" y="3660422"/>
            <a:ext cx="457200" cy="457200"/>
          </a:xfrm>
          <a:prstGeom prst="rect">
            <a:avLst/>
          </a:prstGeom>
        </p:spPr>
      </p:pic>
      <p:pic>
        <p:nvPicPr>
          <p:cNvPr id="14" name="Graphic 13">
            <a:extLst>
              <a:ext uri="{FF2B5EF4-FFF2-40B4-BE49-F238E27FC236}">
                <a16:creationId xmlns:a16="http://schemas.microsoft.com/office/drawing/2014/main" id="{918678DA-45EA-8AFE-FA43-346F88C12DE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280421" y="4586111"/>
            <a:ext cx="457200" cy="457200"/>
          </a:xfrm>
          <a:prstGeom prst="rect">
            <a:avLst/>
          </a:prstGeom>
        </p:spPr>
      </p:pic>
    </p:spTree>
    <p:extLst>
      <p:ext uri="{BB962C8B-B14F-4D97-AF65-F5344CB8AC3E}">
        <p14:creationId xmlns:p14="http://schemas.microsoft.com/office/powerpoint/2010/main" val="4118873937"/>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5" name="Group 94">
            <a:extLst>
              <a:ext uri="{FF2B5EF4-FFF2-40B4-BE49-F238E27FC236}">
                <a16:creationId xmlns:a16="http://schemas.microsoft.com/office/drawing/2014/main" id="{ACC39A84-8551-9E47-209E-B14D15B59F4C}"/>
              </a:ext>
            </a:extLst>
          </p:cNvPr>
          <p:cNvGrpSpPr/>
          <p:nvPr/>
        </p:nvGrpSpPr>
        <p:grpSpPr>
          <a:xfrm>
            <a:off x="5831203" y="5722133"/>
            <a:ext cx="2516857" cy="640080"/>
            <a:chOff x="280550" y="5801155"/>
            <a:chExt cx="2516857" cy="640080"/>
          </a:xfrm>
        </p:grpSpPr>
        <p:pic>
          <p:nvPicPr>
            <p:cNvPr id="53" name="Graphic 52">
              <a:extLst>
                <a:ext uri="{FF2B5EF4-FFF2-40B4-BE49-F238E27FC236}">
                  <a16:creationId xmlns:a16="http://schemas.microsoft.com/office/drawing/2014/main" id="{25E33B7C-A94C-1DCC-8E5E-A888545C306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80550" y="5801155"/>
              <a:ext cx="640080" cy="640080"/>
            </a:xfrm>
            <a:prstGeom prst="rect">
              <a:avLst/>
            </a:prstGeom>
          </p:spPr>
        </p:pic>
        <p:sp>
          <p:nvSpPr>
            <p:cNvPr id="55" name="TextBox 54">
              <a:extLst>
                <a:ext uri="{FF2B5EF4-FFF2-40B4-BE49-F238E27FC236}">
                  <a16:creationId xmlns:a16="http://schemas.microsoft.com/office/drawing/2014/main" id="{5D9F6C86-1359-44DB-EA6A-CC0BB668A8B9}"/>
                </a:ext>
              </a:extLst>
            </p:cNvPr>
            <p:cNvSpPr txBox="1"/>
            <p:nvPr/>
          </p:nvSpPr>
          <p:spPr>
            <a:xfrm>
              <a:off x="943208" y="5964229"/>
              <a:ext cx="1854199" cy="313932"/>
            </a:xfrm>
            <a:prstGeom prst="rect">
              <a:avLst/>
            </a:prstGeom>
            <a:noFill/>
          </p:spPr>
          <p:txBody>
            <a:bodyPr wrap="square" anchor="ctr">
              <a:spAutoFit/>
            </a:bodyPr>
            <a:lstStyle/>
            <a:p>
              <a:pPr>
                <a:lnSpc>
                  <a:spcPct val="90000"/>
                </a:lnSpc>
                <a:spcAft>
                  <a:spcPts val="600"/>
                </a:spcAft>
              </a:pPr>
              <a:r>
                <a:rPr lang="en-US" sz="1600" dirty="0">
                  <a:solidFill>
                    <a:schemeClr val="bg1"/>
                  </a:solidFill>
                </a:rPr>
                <a:t>Microsoft Purview</a:t>
              </a:r>
            </a:p>
          </p:txBody>
        </p:sp>
      </p:grpSp>
      <p:grpSp>
        <p:nvGrpSpPr>
          <p:cNvPr id="92" name="Group 91">
            <a:extLst>
              <a:ext uri="{FF2B5EF4-FFF2-40B4-BE49-F238E27FC236}">
                <a16:creationId xmlns:a16="http://schemas.microsoft.com/office/drawing/2014/main" id="{3E4CE8AD-FD3D-6BA0-98FE-A440899F578C}"/>
              </a:ext>
            </a:extLst>
          </p:cNvPr>
          <p:cNvGrpSpPr/>
          <p:nvPr/>
        </p:nvGrpSpPr>
        <p:grpSpPr>
          <a:xfrm>
            <a:off x="7531073" y="3204200"/>
            <a:ext cx="1633974" cy="640080"/>
            <a:chOff x="280550" y="3750308"/>
            <a:chExt cx="1633974" cy="640080"/>
          </a:xfrm>
        </p:grpSpPr>
        <p:pic>
          <p:nvPicPr>
            <p:cNvPr id="66" name="Graphic 65">
              <a:extLst>
                <a:ext uri="{FF2B5EF4-FFF2-40B4-BE49-F238E27FC236}">
                  <a16:creationId xmlns:a16="http://schemas.microsoft.com/office/drawing/2014/main" id="{91575C9D-CA8D-AE36-6C2F-AD37F3A68C0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80550" y="3750308"/>
              <a:ext cx="640080" cy="640080"/>
            </a:xfrm>
            <a:prstGeom prst="rect">
              <a:avLst/>
            </a:prstGeom>
          </p:spPr>
        </p:pic>
        <p:sp>
          <p:nvSpPr>
            <p:cNvPr id="68" name="TextBox 67">
              <a:extLst>
                <a:ext uri="{FF2B5EF4-FFF2-40B4-BE49-F238E27FC236}">
                  <a16:creationId xmlns:a16="http://schemas.microsoft.com/office/drawing/2014/main" id="{2BFB4E6C-755E-AE6F-CEA3-62C425EB34BA}"/>
                </a:ext>
              </a:extLst>
            </p:cNvPr>
            <p:cNvSpPr txBox="1"/>
            <p:nvPr/>
          </p:nvSpPr>
          <p:spPr>
            <a:xfrm>
              <a:off x="943208" y="3913382"/>
              <a:ext cx="971316" cy="313932"/>
            </a:xfrm>
            <a:prstGeom prst="rect">
              <a:avLst/>
            </a:prstGeom>
            <a:noFill/>
          </p:spPr>
          <p:txBody>
            <a:bodyPr wrap="square" anchor="ctr">
              <a:spAutoFit/>
            </a:bodyPr>
            <a:lstStyle/>
            <a:p>
              <a:pPr>
                <a:lnSpc>
                  <a:spcPct val="90000"/>
                </a:lnSpc>
                <a:spcAft>
                  <a:spcPts val="600"/>
                </a:spcAft>
              </a:pPr>
              <a:r>
                <a:rPr lang="en-US" sz="1600" dirty="0">
                  <a:solidFill>
                    <a:schemeClr val="bg1"/>
                  </a:solidFill>
                </a:rPr>
                <a:t>Power BI</a:t>
              </a:r>
            </a:p>
          </p:txBody>
        </p:sp>
      </p:grpSp>
      <p:grpSp>
        <p:nvGrpSpPr>
          <p:cNvPr id="94" name="Group 93">
            <a:extLst>
              <a:ext uri="{FF2B5EF4-FFF2-40B4-BE49-F238E27FC236}">
                <a16:creationId xmlns:a16="http://schemas.microsoft.com/office/drawing/2014/main" id="{D5D60BB4-4B81-01A5-702D-B48910C099BA}"/>
              </a:ext>
            </a:extLst>
          </p:cNvPr>
          <p:cNvGrpSpPr/>
          <p:nvPr/>
        </p:nvGrpSpPr>
        <p:grpSpPr>
          <a:xfrm>
            <a:off x="1025395" y="4264699"/>
            <a:ext cx="3801441" cy="640080"/>
            <a:chOff x="280550" y="4968362"/>
            <a:chExt cx="3801441" cy="640080"/>
          </a:xfrm>
        </p:grpSpPr>
        <p:pic>
          <p:nvPicPr>
            <p:cNvPr id="49" name="Graphic 48">
              <a:extLst>
                <a:ext uri="{FF2B5EF4-FFF2-40B4-BE49-F238E27FC236}">
                  <a16:creationId xmlns:a16="http://schemas.microsoft.com/office/drawing/2014/main" id="{E72D2E7A-EB23-B6CE-624E-FBE8F506298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80550" y="4968362"/>
              <a:ext cx="640080" cy="640080"/>
            </a:xfrm>
            <a:prstGeom prst="rect">
              <a:avLst/>
            </a:prstGeom>
          </p:spPr>
        </p:pic>
        <p:sp>
          <p:nvSpPr>
            <p:cNvPr id="74" name="TextBox 73">
              <a:extLst>
                <a:ext uri="{FF2B5EF4-FFF2-40B4-BE49-F238E27FC236}">
                  <a16:creationId xmlns:a16="http://schemas.microsoft.com/office/drawing/2014/main" id="{6A2549F7-DBA0-DCF9-FE9E-13E8D08CDD8F}"/>
                </a:ext>
              </a:extLst>
            </p:cNvPr>
            <p:cNvSpPr txBox="1"/>
            <p:nvPr/>
          </p:nvSpPr>
          <p:spPr>
            <a:xfrm>
              <a:off x="943208" y="5131436"/>
              <a:ext cx="3138783" cy="313932"/>
            </a:xfrm>
            <a:prstGeom prst="rect">
              <a:avLst/>
            </a:prstGeom>
            <a:noFill/>
          </p:spPr>
          <p:txBody>
            <a:bodyPr wrap="square" anchor="ctr">
              <a:spAutoFit/>
            </a:bodyPr>
            <a:lstStyle/>
            <a:p>
              <a:pPr>
                <a:lnSpc>
                  <a:spcPct val="90000"/>
                </a:lnSpc>
                <a:spcAft>
                  <a:spcPts val="600"/>
                </a:spcAft>
              </a:pPr>
              <a:r>
                <a:rPr lang="en-US" sz="1600" dirty="0">
                  <a:solidFill>
                    <a:schemeClr val="bg1"/>
                  </a:solidFill>
                </a:rPr>
                <a:t>Azure Arc Hybrid and multicloud</a:t>
              </a:r>
            </a:p>
          </p:txBody>
        </p:sp>
      </p:grpSp>
      <p:grpSp>
        <p:nvGrpSpPr>
          <p:cNvPr id="102" name="Group 101">
            <a:extLst>
              <a:ext uri="{FF2B5EF4-FFF2-40B4-BE49-F238E27FC236}">
                <a16:creationId xmlns:a16="http://schemas.microsoft.com/office/drawing/2014/main" id="{C4EECE9E-8972-DED4-5B34-29621885B02E}"/>
              </a:ext>
            </a:extLst>
          </p:cNvPr>
          <p:cNvGrpSpPr/>
          <p:nvPr/>
        </p:nvGrpSpPr>
        <p:grpSpPr>
          <a:xfrm>
            <a:off x="1025395" y="2051828"/>
            <a:ext cx="2516857" cy="640080"/>
            <a:chOff x="263041" y="1427522"/>
            <a:chExt cx="2516857" cy="640080"/>
          </a:xfrm>
        </p:grpSpPr>
        <p:pic>
          <p:nvPicPr>
            <p:cNvPr id="40" name="Graphic 39">
              <a:extLst>
                <a:ext uri="{FF2B5EF4-FFF2-40B4-BE49-F238E27FC236}">
                  <a16:creationId xmlns:a16="http://schemas.microsoft.com/office/drawing/2014/main" id="{9DC6F2D4-3D94-329A-E243-EDA9C188F5D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63041" y="1427522"/>
              <a:ext cx="640080" cy="640080"/>
            </a:xfrm>
            <a:prstGeom prst="rect">
              <a:avLst/>
            </a:prstGeom>
          </p:spPr>
        </p:pic>
        <p:sp>
          <p:nvSpPr>
            <p:cNvPr id="80" name="TextBox 79">
              <a:extLst>
                <a:ext uri="{FF2B5EF4-FFF2-40B4-BE49-F238E27FC236}">
                  <a16:creationId xmlns:a16="http://schemas.microsoft.com/office/drawing/2014/main" id="{2738B584-8FFD-A5BA-BD74-87A123CB9F1E}"/>
                </a:ext>
              </a:extLst>
            </p:cNvPr>
            <p:cNvSpPr txBox="1"/>
            <p:nvPr/>
          </p:nvSpPr>
          <p:spPr>
            <a:xfrm>
              <a:off x="925699" y="1590596"/>
              <a:ext cx="1854199" cy="313932"/>
            </a:xfrm>
            <a:prstGeom prst="rect">
              <a:avLst/>
            </a:prstGeom>
            <a:noFill/>
          </p:spPr>
          <p:txBody>
            <a:bodyPr wrap="square" anchor="ctr">
              <a:spAutoFit/>
            </a:bodyPr>
            <a:lstStyle/>
            <a:p>
              <a:pPr>
                <a:lnSpc>
                  <a:spcPct val="90000"/>
                </a:lnSpc>
                <a:spcAft>
                  <a:spcPts val="600"/>
                </a:spcAft>
              </a:pPr>
              <a:r>
                <a:rPr lang="en-US" sz="1600" dirty="0">
                  <a:solidFill>
                    <a:schemeClr val="bg1"/>
                  </a:solidFill>
                </a:rPr>
                <a:t>Azure Cosmos DB</a:t>
              </a:r>
            </a:p>
          </p:txBody>
        </p:sp>
      </p:grpSp>
      <p:grpSp>
        <p:nvGrpSpPr>
          <p:cNvPr id="93" name="Group 92">
            <a:extLst>
              <a:ext uri="{FF2B5EF4-FFF2-40B4-BE49-F238E27FC236}">
                <a16:creationId xmlns:a16="http://schemas.microsoft.com/office/drawing/2014/main" id="{F560DE94-6AD0-07BD-756E-D2D16F023F6F}"/>
              </a:ext>
            </a:extLst>
          </p:cNvPr>
          <p:cNvGrpSpPr/>
          <p:nvPr/>
        </p:nvGrpSpPr>
        <p:grpSpPr>
          <a:xfrm>
            <a:off x="7290385" y="1264448"/>
            <a:ext cx="3033796" cy="640080"/>
            <a:chOff x="280550" y="4328282"/>
            <a:chExt cx="3033796" cy="640080"/>
          </a:xfrm>
        </p:grpSpPr>
        <p:pic>
          <p:nvPicPr>
            <p:cNvPr id="58" name="Graphic 57">
              <a:extLst>
                <a:ext uri="{FF2B5EF4-FFF2-40B4-BE49-F238E27FC236}">
                  <a16:creationId xmlns:a16="http://schemas.microsoft.com/office/drawing/2014/main" id="{D9D39D88-2344-C0EF-EF8B-FC2446E979DB}"/>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80550" y="4328282"/>
              <a:ext cx="640080" cy="640080"/>
            </a:xfrm>
            <a:prstGeom prst="rect">
              <a:avLst/>
            </a:prstGeom>
          </p:spPr>
        </p:pic>
        <p:sp>
          <p:nvSpPr>
            <p:cNvPr id="82" name="TextBox 81">
              <a:extLst>
                <a:ext uri="{FF2B5EF4-FFF2-40B4-BE49-F238E27FC236}">
                  <a16:creationId xmlns:a16="http://schemas.microsoft.com/office/drawing/2014/main" id="{5B5A30B2-B3D2-B118-7D6D-B4CC25EA0E02}"/>
                </a:ext>
              </a:extLst>
            </p:cNvPr>
            <p:cNvSpPr txBox="1"/>
            <p:nvPr/>
          </p:nvSpPr>
          <p:spPr>
            <a:xfrm>
              <a:off x="943208" y="4491356"/>
              <a:ext cx="2371138" cy="313932"/>
            </a:xfrm>
            <a:prstGeom prst="rect">
              <a:avLst/>
            </a:prstGeom>
            <a:noFill/>
          </p:spPr>
          <p:txBody>
            <a:bodyPr wrap="square" anchor="ctr">
              <a:spAutoFit/>
            </a:bodyPr>
            <a:lstStyle/>
            <a:p>
              <a:pPr>
                <a:lnSpc>
                  <a:spcPct val="90000"/>
                </a:lnSpc>
                <a:spcAft>
                  <a:spcPts val="600"/>
                </a:spcAft>
              </a:pPr>
              <a:r>
                <a:rPr lang="en-US" sz="1600" dirty="0">
                  <a:solidFill>
                    <a:schemeClr val="bg1"/>
                  </a:solidFill>
                </a:rPr>
                <a:t>Azure Synapse Analytics</a:t>
              </a:r>
            </a:p>
          </p:txBody>
        </p:sp>
      </p:grpSp>
      <p:grpSp>
        <p:nvGrpSpPr>
          <p:cNvPr id="96" name="Group 95">
            <a:extLst>
              <a:ext uri="{FF2B5EF4-FFF2-40B4-BE49-F238E27FC236}">
                <a16:creationId xmlns:a16="http://schemas.microsoft.com/office/drawing/2014/main" id="{72DBC98A-8B90-D44E-A229-D339F5C72F63}"/>
              </a:ext>
            </a:extLst>
          </p:cNvPr>
          <p:cNvGrpSpPr/>
          <p:nvPr/>
        </p:nvGrpSpPr>
        <p:grpSpPr>
          <a:xfrm>
            <a:off x="7365165" y="2168777"/>
            <a:ext cx="3060961" cy="640080"/>
            <a:chOff x="280550" y="6447343"/>
            <a:chExt cx="3060961" cy="640080"/>
          </a:xfrm>
        </p:grpSpPr>
        <p:pic>
          <p:nvPicPr>
            <p:cNvPr id="84" name="Graphic 83">
              <a:extLst>
                <a:ext uri="{FF2B5EF4-FFF2-40B4-BE49-F238E27FC236}">
                  <a16:creationId xmlns:a16="http://schemas.microsoft.com/office/drawing/2014/main" id="{C5DA587C-7C0F-4439-5814-B7E97B690452}"/>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280550" y="6447343"/>
              <a:ext cx="640080" cy="640080"/>
            </a:xfrm>
            <a:prstGeom prst="rect">
              <a:avLst/>
            </a:prstGeom>
          </p:spPr>
        </p:pic>
        <p:sp>
          <p:nvSpPr>
            <p:cNvPr id="86" name="TextBox 85">
              <a:extLst>
                <a:ext uri="{FF2B5EF4-FFF2-40B4-BE49-F238E27FC236}">
                  <a16:creationId xmlns:a16="http://schemas.microsoft.com/office/drawing/2014/main" id="{80334FA6-2A44-17E0-332B-25EEE81A044B}"/>
                </a:ext>
              </a:extLst>
            </p:cNvPr>
            <p:cNvSpPr txBox="1"/>
            <p:nvPr/>
          </p:nvSpPr>
          <p:spPr>
            <a:xfrm>
              <a:off x="943208" y="6610417"/>
              <a:ext cx="2398303" cy="313932"/>
            </a:xfrm>
            <a:prstGeom prst="rect">
              <a:avLst/>
            </a:prstGeom>
            <a:noFill/>
          </p:spPr>
          <p:txBody>
            <a:bodyPr wrap="square" anchor="ctr">
              <a:spAutoFit/>
            </a:bodyPr>
            <a:lstStyle/>
            <a:p>
              <a:pPr>
                <a:lnSpc>
                  <a:spcPct val="90000"/>
                </a:lnSpc>
                <a:spcAft>
                  <a:spcPts val="600"/>
                </a:spcAft>
              </a:pPr>
              <a:r>
                <a:rPr lang="en-US" sz="1600" dirty="0">
                  <a:solidFill>
                    <a:schemeClr val="bg1"/>
                  </a:solidFill>
                </a:rPr>
                <a:t>Azure Machine Learning</a:t>
              </a:r>
            </a:p>
          </p:txBody>
        </p:sp>
      </p:grpSp>
      <p:grpSp>
        <p:nvGrpSpPr>
          <p:cNvPr id="89" name="Group 88">
            <a:extLst>
              <a:ext uri="{FF2B5EF4-FFF2-40B4-BE49-F238E27FC236}">
                <a16:creationId xmlns:a16="http://schemas.microsoft.com/office/drawing/2014/main" id="{7CA872E2-0AA9-F6B0-5899-D15C4022BBAB}"/>
              </a:ext>
            </a:extLst>
          </p:cNvPr>
          <p:cNvGrpSpPr/>
          <p:nvPr/>
        </p:nvGrpSpPr>
        <p:grpSpPr>
          <a:xfrm>
            <a:off x="362737" y="416431"/>
            <a:ext cx="1819183" cy="640080"/>
            <a:chOff x="280550" y="416431"/>
            <a:chExt cx="1819183" cy="640080"/>
          </a:xfrm>
        </p:grpSpPr>
        <p:pic>
          <p:nvPicPr>
            <p:cNvPr id="9" name="Graphic 8">
              <a:extLst>
                <a:ext uri="{FF2B5EF4-FFF2-40B4-BE49-F238E27FC236}">
                  <a16:creationId xmlns:a16="http://schemas.microsoft.com/office/drawing/2014/main" id="{219E349F-6950-BC75-7DBA-AB8C89FAF736}"/>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280550" y="416431"/>
              <a:ext cx="640080" cy="640080"/>
            </a:xfrm>
            <a:prstGeom prst="rect">
              <a:avLst/>
            </a:prstGeom>
          </p:spPr>
        </p:pic>
        <p:sp>
          <p:nvSpPr>
            <p:cNvPr id="88" name="TextBox 87">
              <a:extLst>
                <a:ext uri="{FF2B5EF4-FFF2-40B4-BE49-F238E27FC236}">
                  <a16:creationId xmlns:a16="http://schemas.microsoft.com/office/drawing/2014/main" id="{424E6B5B-6862-BEAD-2B03-EB4F1053D0AA}"/>
                </a:ext>
              </a:extLst>
            </p:cNvPr>
            <p:cNvSpPr txBox="1"/>
            <p:nvPr/>
          </p:nvSpPr>
          <p:spPr>
            <a:xfrm>
              <a:off x="943208" y="579505"/>
              <a:ext cx="1156525" cy="313932"/>
            </a:xfrm>
            <a:prstGeom prst="rect">
              <a:avLst/>
            </a:prstGeom>
            <a:noFill/>
          </p:spPr>
          <p:txBody>
            <a:bodyPr wrap="square" anchor="ctr">
              <a:spAutoFit/>
            </a:bodyPr>
            <a:lstStyle/>
            <a:p>
              <a:pPr>
                <a:lnSpc>
                  <a:spcPct val="90000"/>
                </a:lnSpc>
                <a:spcAft>
                  <a:spcPts val="600"/>
                </a:spcAft>
              </a:pPr>
              <a:r>
                <a:rPr lang="en-US" sz="1600" dirty="0">
                  <a:solidFill>
                    <a:schemeClr val="bg1"/>
                  </a:solidFill>
                </a:rPr>
                <a:t>Azure SQL</a:t>
              </a:r>
            </a:p>
          </p:txBody>
        </p:sp>
      </p:grpSp>
      <p:grpSp>
        <p:nvGrpSpPr>
          <p:cNvPr id="101" name="Group 100">
            <a:extLst>
              <a:ext uri="{FF2B5EF4-FFF2-40B4-BE49-F238E27FC236}">
                <a16:creationId xmlns:a16="http://schemas.microsoft.com/office/drawing/2014/main" id="{624D8501-161D-BE39-6B9A-469A11F08B14}"/>
              </a:ext>
            </a:extLst>
          </p:cNvPr>
          <p:cNvGrpSpPr/>
          <p:nvPr/>
        </p:nvGrpSpPr>
        <p:grpSpPr>
          <a:xfrm>
            <a:off x="682777" y="3183577"/>
            <a:ext cx="3290151" cy="640080"/>
            <a:chOff x="263041" y="2349925"/>
            <a:chExt cx="3290151" cy="640080"/>
          </a:xfrm>
        </p:grpSpPr>
        <p:pic>
          <p:nvPicPr>
            <p:cNvPr id="98" name="Graphic 97">
              <a:extLst>
                <a:ext uri="{FF2B5EF4-FFF2-40B4-BE49-F238E27FC236}">
                  <a16:creationId xmlns:a16="http://schemas.microsoft.com/office/drawing/2014/main" id="{5E610FFA-6C18-36E9-73BB-9F485048BFC8}"/>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263041" y="2349925"/>
              <a:ext cx="640080" cy="640080"/>
            </a:xfrm>
            <a:prstGeom prst="rect">
              <a:avLst/>
            </a:prstGeom>
          </p:spPr>
        </p:pic>
        <p:sp>
          <p:nvSpPr>
            <p:cNvPr id="100" name="TextBox 99">
              <a:extLst>
                <a:ext uri="{FF2B5EF4-FFF2-40B4-BE49-F238E27FC236}">
                  <a16:creationId xmlns:a16="http://schemas.microsoft.com/office/drawing/2014/main" id="{E10BA1EB-EE98-F3F9-0F94-1104B021E67C}"/>
                </a:ext>
              </a:extLst>
            </p:cNvPr>
            <p:cNvSpPr txBox="1"/>
            <p:nvPr/>
          </p:nvSpPr>
          <p:spPr>
            <a:xfrm>
              <a:off x="925699" y="2512999"/>
              <a:ext cx="2627493" cy="313932"/>
            </a:xfrm>
            <a:prstGeom prst="rect">
              <a:avLst/>
            </a:prstGeom>
            <a:noFill/>
          </p:spPr>
          <p:txBody>
            <a:bodyPr wrap="square" anchor="ctr">
              <a:spAutoFit/>
            </a:bodyPr>
            <a:lstStyle/>
            <a:p>
              <a:pPr>
                <a:lnSpc>
                  <a:spcPct val="90000"/>
                </a:lnSpc>
                <a:spcAft>
                  <a:spcPts val="600"/>
                </a:spcAft>
              </a:pPr>
              <a:r>
                <a:rPr lang="en-US" sz="1600" dirty="0">
                  <a:solidFill>
                    <a:schemeClr val="bg1"/>
                  </a:solidFill>
                </a:rPr>
                <a:t>SQL Server 2022</a:t>
              </a:r>
            </a:p>
          </p:txBody>
        </p:sp>
      </p:grpSp>
      <p:sp>
        <p:nvSpPr>
          <p:cNvPr id="104" name="Title 2">
            <a:extLst>
              <a:ext uri="{FF2B5EF4-FFF2-40B4-BE49-F238E27FC236}">
                <a16:creationId xmlns:a16="http://schemas.microsoft.com/office/drawing/2014/main" id="{FA4DC2A4-FC16-F244-241C-6260B20566AC}"/>
              </a:ext>
            </a:extLst>
          </p:cNvPr>
          <p:cNvSpPr txBox="1">
            <a:spLocks/>
          </p:cNvSpPr>
          <p:nvPr/>
        </p:nvSpPr>
        <p:spPr>
          <a:xfrm>
            <a:off x="426424" y="313252"/>
            <a:ext cx="11336039" cy="443198"/>
          </a:xfrm>
          <a:prstGeom prst="rect">
            <a:avLst/>
          </a:prstGeom>
        </p:spPr>
        <p:txBody>
          <a:bodyPr vert="horz" wrap="square" lIns="0" tIns="0" rIns="0" bIns="0" rtlCol="0" anchor="t">
            <a:noAutofit/>
          </a:bodyPr>
          <a:lstStyle>
            <a:lvl1pPr algn="l" defTabSz="914367" rtl="0" eaLnBrk="1" latinLnBrk="0" hangingPunct="1">
              <a:lnSpc>
                <a:spcPct val="90000"/>
              </a:lnSpc>
              <a:spcBef>
                <a:spcPct val="0"/>
              </a:spcBef>
              <a:buNone/>
              <a:defRPr lang="en-US" sz="3200" b="0" kern="1200" cap="none" spc="0" baseline="0">
                <a:ln w="3175">
                  <a:noFill/>
                </a:ln>
                <a:solidFill>
                  <a:schemeClr val="accent1"/>
                </a:solidFill>
                <a:effectLst/>
                <a:latin typeface="+mj-lt"/>
                <a:ea typeface="+mn-ea"/>
                <a:cs typeface="Segoe UI" pitchFamily="34" charset="0"/>
              </a:defRPr>
            </a:lvl1pPr>
          </a:lstStyle>
          <a:p>
            <a:pPr algn="ctr" defTabSz="932742">
              <a:defRPr/>
            </a:pPr>
            <a:r>
              <a:rPr lang="en-US" spc="-50" dirty="0">
                <a:gradFill flip="none" rotWithShape="1">
                  <a:gsLst>
                    <a:gs pos="12000">
                      <a:srgbClr val="FFFFFF"/>
                    </a:gs>
                    <a:gs pos="100000">
                      <a:srgbClr val="FFFFFF"/>
                    </a:gs>
                  </a:gsLst>
                  <a:lin ang="18900000" scaled="1"/>
                  <a:tileRect/>
                </a:gradFill>
                <a:cs typeface="+mn-cs"/>
              </a:rPr>
              <a:t>Microsoft Intelligent Data Platform</a:t>
            </a:r>
          </a:p>
        </p:txBody>
      </p:sp>
    </p:spTree>
    <p:extLst>
      <p:ext uri="{BB962C8B-B14F-4D97-AF65-F5344CB8AC3E}">
        <p14:creationId xmlns:p14="http://schemas.microsoft.com/office/powerpoint/2010/main" val="524856606"/>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Rectangle: Rounded Corners 42">
            <a:extLst>
              <a:ext uri="{FF2B5EF4-FFF2-40B4-BE49-F238E27FC236}">
                <a16:creationId xmlns:a16="http://schemas.microsoft.com/office/drawing/2014/main" id="{BFE5AA1C-8712-32C9-9045-5FA28DCD718E}"/>
              </a:ext>
            </a:extLst>
          </p:cNvPr>
          <p:cNvSpPr/>
          <p:nvPr/>
        </p:nvSpPr>
        <p:spPr bwMode="auto">
          <a:xfrm>
            <a:off x="3199416" y="2689160"/>
            <a:ext cx="5370500" cy="1879042"/>
          </a:xfrm>
          <a:prstGeom prst="roundRect">
            <a:avLst/>
          </a:prstGeom>
          <a:solidFill>
            <a:schemeClr val="tx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Rounded Corners 40">
            <a:extLst>
              <a:ext uri="{FF2B5EF4-FFF2-40B4-BE49-F238E27FC236}">
                <a16:creationId xmlns:a16="http://schemas.microsoft.com/office/drawing/2014/main" id="{1854864F-BEA6-133B-04A9-D0C7DC3B2EB3}"/>
              </a:ext>
            </a:extLst>
          </p:cNvPr>
          <p:cNvSpPr/>
          <p:nvPr/>
        </p:nvSpPr>
        <p:spPr bwMode="auto">
          <a:xfrm>
            <a:off x="6502739" y="998825"/>
            <a:ext cx="5370500" cy="1879042"/>
          </a:xfrm>
          <a:prstGeom prst="roundRect">
            <a:avLst/>
          </a:prstGeom>
          <a:solidFill>
            <a:schemeClr val="tx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Rounded Corners 38">
            <a:extLst>
              <a:ext uri="{FF2B5EF4-FFF2-40B4-BE49-F238E27FC236}">
                <a16:creationId xmlns:a16="http://schemas.microsoft.com/office/drawing/2014/main" id="{0D5152E3-043A-CC6F-29FD-EA793785023E}"/>
              </a:ext>
            </a:extLst>
          </p:cNvPr>
          <p:cNvSpPr/>
          <p:nvPr/>
        </p:nvSpPr>
        <p:spPr bwMode="auto">
          <a:xfrm>
            <a:off x="763675" y="1115367"/>
            <a:ext cx="5370500" cy="1879042"/>
          </a:xfrm>
          <a:prstGeom prst="roundRect">
            <a:avLst/>
          </a:prstGeom>
          <a:solidFill>
            <a:schemeClr val="tx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7" name="Group 36">
            <a:extLst>
              <a:ext uri="{FF2B5EF4-FFF2-40B4-BE49-F238E27FC236}">
                <a16:creationId xmlns:a16="http://schemas.microsoft.com/office/drawing/2014/main" id="{11946651-BA10-B4E1-4BA1-7267887B4A2C}"/>
              </a:ext>
            </a:extLst>
          </p:cNvPr>
          <p:cNvGrpSpPr/>
          <p:nvPr/>
        </p:nvGrpSpPr>
        <p:grpSpPr>
          <a:xfrm>
            <a:off x="7196476" y="1649719"/>
            <a:ext cx="3761231" cy="640080"/>
            <a:chOff x="974970" y="2539191"/>
            <a:chExt cx="3761231" cy="640080"/>
          </a:xfrm>
        </p:grpSpPr>
        <p:grpSp>
          <p:nvGrpSpPr>
            <p:cNvPr id="31" name="Group 30">
              <a:extLst>
                <a:ext uri="{FF2B5EF4-FFF2-40B4-BE49-F238E27FC236}">
                  <a16:creationId xmlns:a16="http://schemas.microsoft.com/office/drawing/2014/main" id="{FC477C6E-D752-88F6-162A-28B977F7CE6E}"/>
                </a:ext>
              </a:extLst>
            </p:cNvPr>
            <p:cNvGrpSpPr>
              <a:grpSpLocks noChangeAspect="1"/>
            </p:cNvGrpSpPr>
            <p:nvPr/>
          </p:nvGrpSpPr>
          <p:grpSpPr>
            <a:xfrm>
              <a:off x="2466553" y="2539191"/>
              <a:ext cx="607668" cy="640080"/>
              <a:chOff x="8301021" y="402320"/>
              <a:chExt cx="905732" cy="954046"/>
            </a:xfrm>
          </p:grpSpPr>
          <p:pic>
            <p:nvPicPr>
              <p:cNvPr id="3" name="Graphic 2">
                <a:extLst>
                  <a:ext uri="{FF2B5EF4-FFF2-40B4-BE49-F238E27FC236}">
                    <a16:creationId xmlns:a16="http://schemas.microsoft.com/office/drawing/2014/main" id="{352D62CE-E784-411A-B7A0-0AB3565C895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433847" y="402320"/>
                <a:ext cx="640080" cy="640080"/>
              </a:xfrm>
              <a:prstGeom prst="rect">
                <a:avLst/>
              </a:prstGeom>
            </p:spPr>
          </p:pic>
          <p:sp>
            <p:nvSpPr>
              <p:cNvPr id="4" name="TextBox 3">
                <a:extLst>
                  <a:ext uri="{FF2B5EF4-FFF2-40B4-BE49-F238E27FC236}">
                    <a16:creationId xmlns:a16="http://schemas.microsoft.com/office/drawing/2014/main" id="{C070C3E9-72E6-83CA-65E4-FAEB9563519C}"/>
                  </a:ext>
                </a:extLst>
              </p:cNvPr>
              <p:cNvSpPr txBox="1"/>
              <p:nvPr/>
            </p:nvSpPr>
            <p:spPr>
              <a:xfrm>
                <a:off x="8301021" y="1097834"/>
                <a:ext cx="905732" cy="258532"/>
              </a:xfrm>
              <a:prstGeom prst="rect">
                <a:avLst/>
              </a:prstGeom>
              <a:noFill/>
            </p:spPr>
            <p:txBody>
              <a:bodyPr wrap="square" anchor="t">
                <a:spAutoFit/>
              </a:bodyPr>
              <a:lstStyle/>
              <a:p>
                <a:pPr algn="ctr">
                  <a:lnSpc>
                    <a:spcPct val="90000"/>
                  </a:lnSpc>
                  <a:spcAft>
                    <a:spcPts val="600"/>
                  </a:spcAft>
                </a:pPr>
                <a:r>
                  <a:rPr lang="en-US" sz="1200" dirty="0">
                    <a:solidFill>
                      <a:schemeClr val="bg1"/>
                    </a:solidFill>
                  </a:rPr>
                  <a:t>Power BI</a:t>
                </a:r>
              </a:p>
            </p:txBody>
          </p:sp>
        </p:grpSp>
        <p:grpSp>
          <p:nvGrpSpPr>
            <p:cNvPr id="29" name="Group 28">
              <a:extLst>
                <a:ext uri="{FF2B5EF4-FFF2-40B4-BE49-F238E27FC236}">
                  <a16:creationId xmlns:a16="http://schemas.microsoft.com/office/drawing/2014/main" id="{9513249E-705E-D45A-C6B0-055668A9B02B}"/>
                </a:ext>
              </a:extLst>
            </p:cNvPr>
            <p:cNvGrpSpPr>
              <a:grpSpLocks noChangeAspect="1"/>
            </p:cNvGrpSpPr>
            <p:nvPr/>
          </p:nvGrpSpPr>
          <p:grpSpPr>
            <a:xfrm>
              <a:off x="974970" y="2539191"/>
              <a:ext cx="1388658" cy="640080"/>
              <a:chOff x="4895770" y="402320"/>
              <a:chExt cx="2069806" cy="954046"/>
            </a:xfrm>
          </p:grpSpPr>
          <p:pic>
            <p:nvPicPr>
              <p:cNvPr id="6" name="Graphic 5">
                <a:extLst>
                  <a:ext uri="{FF2B5EF4-FFF2-40B4-BE49-F238E27FC236}">
                    <a16:creationId xmlns:a16="http://schemas.microsoft.com/office/drawing/2014/main" id="{331EF817-C1DE-2F3A-FF5C-4A4DA3295F6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610633" y="402320"/>
                <a:ext cx="640080" cy="640080"/>
              </a:xfrm>
              <a:prstGeom prst="rect">
                <a:avLst/>
              </a:prstGeom>
            </p:spPr>
          </p:pic>
          <p:sp>
            <p:nvSpPr>
              <p:cNvPr id="7" name="TextBox 6">
                <a:extLst>
                  <a:ext uri="{FF2B5EF4-FFF2-40B4-BE49-F238E27FC236}">
                    <a16:creationId xmlns:a16="http://schemas.microsoft.com/office/drawing/2014/main" id="{B19E9EFD-ABDB-7A40-2CC8-AA07B5FB62C4}"/>
                  </a:ext>
                </a:extLst>
              </p:cNvPr>
              <p:cNvSpPr txBox="1"/>
              <p:nvPr/>
            </p:nvSpPr>
            <p:spPr>
              <a:xfrm>
                <a:off x="4895770" y="1097834"/>
                <a:ext cx="2069806" cy="258532"/>
              </a:xfrm>
              <a:prstGeom prst="rect">
                <a:avLst/>
              </a:prstGeom>
              <a:noFill/>
            </p:spPr>
            <p:txBody>
              <a:bodyPr wrap="square" anchor="t">
                <a:spAutoFit/>
              </a:bodyPr>
              <a:lstStyle/>
              <a:p>
                <a:pPr algn="ctr">
                  <a:lnSpc>
                    <a:spcPct val="90000"/>
                  </a:lnSpc>
                  <a:spcAft>
                    <a:spcPts val="600"/>
                  </a:spcAft>
                </a:pPr>
                <a:r>
                  <a:rPr lang="en-US" sz="1200" dirty="0">
                    <a:solidFill>
                      <a:schemeClr val="bg1"/>
                    </a:solidFill>
                  </a:rPr>
                  <a:t>Azure Synapse Analytics</a:t>
                </a:r>
              </a:p>
            </p:txBody>
          </p:sp>
        </p:grpSp>
        <p:grpSp>
          <p:nvGrpSpPr>
            <p:cNvPr id="30" name="Group 29">
              <a:extLst>
                <a:ext uri="{FF2B5EF4-FFF2-40B4-BE49-F238E27FC236}">
                  <a16:creationId xmlns:a16="http://schemas.microsoft.com/office/drawing/2014/main" id="{0377383B-44F8-963E-D7CB-7279D1556282}"/>
                </a:ext>
              </a:extLst>
            </p:cNvPr>
            <p:cNvGrpSpPr>
              <a:grpSpLocks noChangeAspect="1"/>
            </p:cNvGrpSpPr>
            <p:nvPr/>
          </p:nvGrpSpPr>
          <p:grpSpPr>
            <a:xfrm>
              <a:off x="3288064" y="2539191"/>
              <a:ext cx="1448137" cy="640080"/>
              <a:chOff x="6824171" y="402320"/>
              <a:chExt cx="2158463" cy="954046"/>
            </a:xfrm>
          </p:grpSpPr>
          <p:pic>
            <p:nvPicPr>
              <p:cNvPr id="9" name="Graphic 8">
                <a:extLst>
                  <a:ext uri="{FF2B5EF4-FFF2-40B4-BE49-F238E27FC236}">
                    <a16:creationId xmlns:a16="http://schemas.microsoft.com/office/drawing/2014/main" id="{B704066C-9B03-E3F3-25AB-A6FDCE558AA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583362" y="402320"/>
                <a:ext cx="640080" cy="640080"/>
              </a:xfrm>
              <a:prstGeom prst="rect">
                <a:avLst/>
              </a:prstGeom>
            </p:spPr>
          </p:pic>
          <p:sp>
            <p:nvSpPr>
              <p:cNvPr id="10" name="TextBox 9">
                <a:extLst>
                  <a:ext uri="{FF2B5EF4-FFF2-40B4-BE49-F238E27FC236}">
                    <a16:creationId xmlns:a16="http://schemas.microsoft.com/office/drawing/2014/main" id="{57195CA8-6A6C-19AC-253D-1CDBCEAA343B}"/>
                  </a:ext>
                </a:extLst>
              </p:cNvPr>
              <p:cNvSpPr txBox="1"/>
              <p:nvPr/>
            </p:nvSpPr>
            <p:spPr>
              <a:xfrm>
                <a:off x="6824171" y="1097834"/>
                <a:ext cx="2158463" cy="258532"/>
              </a:xfrm>
              <a:prstGeom prst="rect">
                <a:avLst/>
              </a:prstGeom>
              <a:noFill/>
            </p:spPr>
            <p:txBody>
              <a:bodyPr wrap="square" anchor="t">
                <a:spAutoFit/>
              </a:bodyPr>
              <a:lstStyle/>
              <a:p>
                <a:pPr algn="ctr">
                  <a:lnSpc>
                    <a:spcPct val="90000"/>
                  </a:lnSpc>
                  <a:spcAft>
                    <a:spcPts val="600"/>
                  </a:spcAft>
                </a:pPr>
                <a:r>
                  <a:rPr lang="en-US" sz="1200" dirty="0">
                    <a:solidFill>
                      <a:schemeClr val="bg1"/>
                    </a:solidFill>
                  </a:rPr>
                  <a:t>Azure Machine Learning</a:t>
                </a:r>
              </a:p>
            </p:txBody>
          </p:sp>
        </p:grpSp>
      </p:grpSp>
      <p:grpSp>
        <p:nvGrpSpPr>
          <p:cNvPr id="33" name="Group 32">
            <a:extLst>
              <a:ext uri="{FF2B5EF4-FFF2-40B4-BE49-F238E27FC236}">
                <a16:creationId xmlns:a16="http://schemas.microsoft.com/office/drawing/2014/main" id="{BC20E72B-332D-812F-0AD0-7AA1654F7034}"/>
              </a:ext>
            </a:extLst>
          </p:cNvPr>
          <p:cNvGrpSpPr>
            <a:grpSpLocks noChangeAspect="1"/>
          </p:cNvGrpSpPr>
          <p:nvPr/>
        </p:nvGrpSpPr>
        <p:grpSpPr>
          <a:xfrm>
            <a:off x="5382334" y="3208735"/>
            <a:ext cx="1074246" cy="640080"/>
            <a:chOff x="10725297" y="402320"/>
            <a:chExt cx="1601174" cy="954046"/>
          </a:xfrm>
        </p:grpSpPr>
        <p:pic>
          <p:nvPicPr>
            <p:cNvPr id="12" name="Graphic 11">
              <a:extLst>
                <a:ext uri="{FF2B5EF4-FFF2-40B4-BE49-F238E27FC236}">
                  <a16:creationId xmlns:a16="http://schemas.microsoft.com/office/drawing/2014/main" id="{99211764-6EA7-8ECB-40A6-45050DAEA46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1205844" y="402320"/>
              <a:ext cx="640080" cy="640080"/>
            </a:xfrm>
            <a:prstGeom prst="rect">
              <a:avLst/>
            </a:prstGeom>
          </p:spPr>
        </p:pic>
        <p:sp>
          <p:nvSpPr>
            <p:cNvPr id="13" name="TextBox 12">
              <a:extLst>
                <a:ext uri="{FF2B5EF4-FFF2-40B4-BE49-F238E27FC236}">
                  <a16:creationId xmlns:a16="http://schemas.microsoft.com/office/drawing/2014/main" id="{2436854F-ABA2-6ED9-35AF-3327CEDCA3F9}"/>
                </a:ext>
              </a:extLst>
            </p:cNvPr>
            <p:cNvSpPr txBox="1"/>
            <p:nvPr/>
          </p:nvSpPr>
          <p:spPr>
            <a:xfrm>
              <a:off x="10725297" y="1097834"/>
              <a:ext cx="1601174" cy="258532"/>
            </a:xfrm>
            <a:prstGeom prst="rect">
              <a:avLst/>
            </a:prstGeom>
            <a:noFill/>
          </p:spPr>
          <p:txBody>
            <a:bodyPr wrap="square" anchor="t">
              <a:spAutoFit/>
            </a:bodyPr>
            <a:lstStyle/>
            <a:p>
              <a:pPr algn="ctr">
                <a:lnSpc>
                  <a:spcPct val="90000"/>
                </a:lnSpc>
                <a:spcAft>
                  <a:spcPts val="600"/>
                </a:spcAft>
              </a:pPr>
              <a:r>
                <a:rPr lang="en-US" sz="1200" dirty="0">
                  <a:solidFill>
                    <a:schemeClr val="bg1"/>
                  </a:solidFill>
                </a:rPr>
                <a:t>Microsoft Purview</a:t>
              </a:r>
            </a:p>
          </p:txBody>
        </p:sp>
      </p:grpSp>
      <p:grpSp>
        <p:nvGrpSpPr>
          <p:cNvPr id="32" name="Group 31">
            <a:extLst>
              <a:ext uri="{FF2B5EF4-FFF2-40B4-BE49-F238E27FC236}">
                <a16:creationId xmlns:a16="http://schemas.microsoft.com/office/drawing/2014/main" id="{7D69E194-149C-6B1F-B386-63AB054A87D6}"/>
              </a:ext>
            </a:extLst>
          </p:cNvPr>
          <p:cNvGrpSpPr>
            <a:grpSpLocks noChangeAspect="1"/>
          </p:cNvGrpSpPr>
          <p:nvPr/>
        </p:nvGrpSpPr>
        <p:grpSpPr>
          <a:xfrm>
            <a:off x="4624948" y="1649719"/>
            <a:ext cx="673027" cy="640080"/>
            <a:chOff x="9192856" y="402320"/>
            <a:chExt cx="1003155" cy="954046"/>
          </a:xfrm>
        </p:grpSpPr>
        <p:pic>
          <p:nvPicPr>
            <p:cNvPr id="15" name="Graphic 14">
              <a:extLst>
                <a:ext uri="{FF2B5EF4-FFF2-40B4-BE49-F238E27FC236}">
                  <a16:creationId xmlns:a16="http://schemas.microsoft.com/office/drawing/2014/main" id="{6F7508EF-26F6-C167-5114-2942C1E2CA99}"/>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374393" y="402320"/>
              <a:ext cx="640080" cy="640080"/>
            </a:xfrm>
            <a:prstGeom prst="rect">
              <a:avLst/>
            </a:prstGeom>
          </p:spPr>
        </p:pic>
        <p:sp>
          <p:nvSpPr>
            <p:cNvPr id="16" name="TextBox 15">
              <a:extLst>
                <a:ext uri="{FF2B5EF4-FFF2-40B4-BE49-F238E27FC236}">
                  <a16:creationId xmlns:a16="http://schemas.microsoft.com/office/drawing/2014/main" id="{E83D2F1C-B808-7181-22B0-EA54922A3554}"/>
                </a:ext>
              </a:extLst>
            </p:cNvPr>
            <p:cNvSpPr txBox="1"/>
            <p:nvPr/>
          </p:nvSpPr>
          <p:spPr>
            <a:xfrm>
              <a:off x="9192856" y="1097834"/>
              <a:ext cx="1003155" cy="258532"/>
            </a:xfrm>
            <a:prstGeom prst="rect">
              <a:avLst/>
            </a:prstGeom>
            <a:noFill/>
          </p:spPr>
          <p:txBody>
            <a:bodyPr wrap="square" anchor="t">
              <a:spAutoFit/>
            </a:bodyPr>
            <a:lstStyle/>
            <a:p>
              <a:pPr algn="ctr">
                <a:lnSpc>
                  <a:spcPct val="90000"/>
                </a:lnSpc>
                <a:spcAft>
                  <a:spcPts val="600"/>
                </a:spcAft>
              </a:pPr>
              <a:r>
                <a:rPr lang="en-US" sz="1200" dirty="0">
                  <a:solidFill>
                    <a:schemeClr val="bg1"/>
                  </a:solidFill>
                </a:rPr>
                <a:t>Azure Arc</a:t>
              </a:r>
            </a:p>
          </p:txBody>
        </p:sp>
      </p:grpSp>
      <p:grpSp>
        <p:nvGrpSpPr>
          <p:cNvPr id="27" name="Group 26">
            <a:extLst>
              <a:ext uri="{FF2B5EF4-FFF2-40B4-BE49-F238E27FC236}">
                <a16:creationId xmlns:a16="http://schemas.microsoft.com/office/drawing/2014/main" id="{52941A0C-52F0-1384-BBA4-F15B62C9E577}"/>
              </a:ext>
            </a:extLst>
          </p:cNvPr>
          <p:cNvGrpSpPr>
            <a:grpSpLocks noChangeAspect="1"/>
          </p:cNvGrpSpPr>
          <p:nvPr/>
        </p:nvGrpSpPr>
        <p:grpSpPr>
          <a:xfrm>
            <a:off x="2136783" y="1649719"/>
            <a:ext cx="1062633" cy="640080"/>
            <a:chOff x="1338633" y="402320"/>
            <a:chExt cx="1583861" cy="954046"/>
          </a:xfrm>
        </p:grpSpPr>
        <p:pic>
          <p:nvPicPr>
            <p:cNvPr id="18" name="Graphic 17">
              <a:extLst>
                <a:ext uri="{FF2B5EF4-FFF2-40B4-BE49-F238E27FC236}">
                  <a16:creationId xmlns:a16="http://schemas.microsoft.com/office/drawing/2014/main" id="{3D4EBD9D-5161-A01F-B82C-9AB3D418A042}"/>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810523" y="402320"/>
              <a:ext cx="640080" cy="640080"/>
            </a:xfrm>
            <a:prstGeom prst="rect">
              <a:avLst/>
            </a:prstGeom>
          </p:spPr>
        </p:pic>
        <p:sp>
          <p:nvSpPr>
            <p:cNvPr id="19" name="TextBox 18">
              <a:extLst>
                <a:ext uri="{FF2B5EF4-FFF2-40B4-BE49-F238E27FC236}">
                  <a16:creationId xmlns:a16="http://schemas.microsoft.com/office/drawing/2014/main" id="{4D714789-F8FC-5849-1A42-288EF0B8F0C1}"/>
                </a:ext>
              </a:extLst>
            </p:cNvPr>
            <p:cNvSpPr txBox="1"/>
            <p:nvPr/>
          </p:nvSpPr>
          <p:spPr>
            <a:xfrm>
              <a:off x="1338633" y="1097834"/>
              <a:ext cx="1583861" cy="258532"/>
            </a:xfrm>
            <a:prstGeom prst="rect">
              <a:avLst/>
            </a:prstGeom>
            <a:noFill/>
          </p:spPr>
          <p:txBody>
            <a:bodyPr wrap="square" anchor="t">
              <a:spAutoFit/>
            </a:bodyPr>
            <a:lstStyle/>
            <a:p>
              <a:pPr algn="ctr">
                <a:lnSpc>
                  <a:spcPct val="90000"/>
                </a:lnSpc>
                <a:spcAft>
                  <a:spcPts val="600"/>
                </a:spcAft>
              </a:pPr>
              <a:r>
                <a:rPr lang="en-US" sz="1200" dirty="0">
                  <a:solidFill>
                    <a:schemeClr val="bg1"/>
                  </a:solidFill>
                </a:rPr>
                <a:t>Azure Cosmos DB</a:t>
              </a:r>
            </a:p>
          </p:txBody>
        </p:sp>
      </p:grpSp>
      <p:grpSp>
        <p:nvGrpSpPr>
          <p:cNvPr id="26" name="Group 25">
            <a:extLst>
              <a:ext uri="{FF2B5EF4-FFF2-40B4-BE49-F238E27FC236}">
                <a16:creationId xmlns:a16="http://schemas.microsoft.com/office/drawing/2014/main" id="{045E8D65-E33B-546B-666D-04B3099BDB8E}"/>
              </a:ext>
            </a:extLst>
          </p:cNvPr>
          <p:cNvGrpSpPr>
            <a:grpSpLocks noChangeAspect="1"/>
          </p:cNvGrpSpPr>
          <p:nvPr/>
        </p:nvGrpSpPr>
        <p:grpSpPr>
          <a:xfrm>
            <a:off x="1213404" y="1649719"/>
            <a:ext cx="707215" cy="640080"/>
            <a:chOff x="179474" y="402320"/>
            <a:chExt cx="1054109" cy="954046"/>
          </a:xfrm>
        </p:grpSpPr>
        <p:pic>
          <p:nvPicPr>
            <p:cNvPr id="21" name="Graphic 20">
              <a:extLst>
                <a:ext uri="{FF2B5EF4-FFF2-40B4-BE49-F238E27FC236}">
                  <a16:creationId xmlns:a16="http://schemas.microsoft.com/office/drawing/2014/main" id="{FF38AFD7-6B59-CB5B-3FEB-AF18F12CF3AD}"/>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386488" y="402320"/>
              <a:ext cx="640080" cy="640080"/>
            </a:xfrm>
            <a:prstGeom prst="rect">
              <a:avLst/>
            </a:prstGeom>
          </p:spPr>
        </p:pic>
        <p:sp>
          <p:nvSpPr>
            <p:cNvPr id="22" name="TextBox 21">
              <a:extLst>
                <a:ext uri="{FF2B5EF4-FFF2-40B4-BE49-F238E27FC236}">
                  <a16:creationId xmlns:a16="http://schemas.microsoft.com/office/drawing/2014/main" id="{B0C12767-9715-5EBE-4A87-3B8347FCE181}"/>
                </a:ext>
              </a:extLst>
            </p:cNvPr>
            <p:cNvSpPr txBox="1"/>
            <p:nvPr/>
          </p:nvSpPr>
          <p:spPr>
            <a:xfrm>
              <a:off x="179474" y="1097834"/>
              <a:ext cx="1054109" cy="258532"/>
            </a:xfrm>
            <a:prstGeom prst="rect">
              <a:avLst/>
            </a:prstGeom>
            <a:noFill/>
          </p:spPr>
          <p:txBody>
            <a:bodyPr wrap="square" anchor="t">
              <a:spAutoFit/>
            </a:bodyPr>
            <a:lstStyle/>
            <a:p>
              <a:pPr algn="ctr">
                <a:lnSpc>
                  <a:spcPct val="90000"/>
                </a:lnSpc>
                <a:spcAft>
                  <a:spcPts val="600"/>
                </a:spcAft>
              </a:pPr>
              <a:r>
                <a:rPr lang="en-US" sz="1200" dirty="0">
                  <a:solidFill>
                    <a:schemeClr val="bg1"/>
                  </a:solidFill>
                </a:rPr>
                <a:t>Azure SQL</a:t>
              </a:r>
            </a:p>
          </p:txBody>
        </p:sp>
      </p:grpSp>
      <p:grpSp>
        <p:nvGrpSpPr>
          <p:cNvPr id="28" name="Group 27">
            <a:extLst>
              <a:ext uri="{FF2B5EF4-FFF2-40B4-BE49-F238E27FC236}">
                <a16:creationId xmlns:a16="http://schemas.microsoft.com/office/drawing/2014/main" id="{22BF247F-8076-18B4-4FA0-1BAC9138C9AD}"/>
              </a:ext>
            </a:extLst>
          </p:cNvPr>
          <p:cNvGrpSpPr>
            <a:grpSpLocks noChangeAspect="1"/>
          </p:cNvGrpSpPr>
          <p:nvPr/>
        </p:nvGrpSpPr>
        <p:grpSpPr>
          <a:xfrm>
            <a:off x="3408771" y="1649719"/>
            <a:ext cx="1002146" cy="640080"/>
            <a:chOff x="2674880" y="402320"/>
            <a:chExt cx="1493708" cy="954046"/>
          </a:xfrm>
        </p:grpSpPr>
        <p:pic>
          <p:nvPicPr>
            <p:cNvPr id="24" name="Graphic 23">
              <a:extLst>
                <a:ext uri="{FF2B5EF4-FFF2-40B4-BE49-F238E27FC236}">
                  <a16:creationId xmlns:a16="http://schemas.microsoft.com/office/drawing/2014/main" id="{7525C5BC-8F3D-46BA-12D9-7E8F08D1A614}"/>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3101694" y="402320"/>
              <a:ext cx="640080" cy="640080"/>
            </a:xfrm>
            <a:prstGeom prst="rect">
              <a:avLst/>
            </a:prstGeom>
          </p:spPr>
        </p:pic>
        <p:sp>
          <p:nvSpPr>
            <p:cNvPr id="25" name="TextBox 24">
              <a:extLst>
                <a:ext uri="{FF2B5EF4-FFF2-40B4-BE49-F238E27FC236}">
                  <a16:creationId xmlns:a16="http://schemas.microsoft.com/office/drawing/2014/main" id="{DE3F160F-3581-04FD-B628-485A9A169AB8}"/>
                </a:ext>
              </a:extLst>
            </p:cNvPr>
            <p:cNvSpPr txBox="1"/>
            <p:nvPr/>
          </p:nvSpPr>
          <p:spPr>
            <a:xfrm>
              <a:off x="2674880" y="1097834"/>
              <a:ext cx="1493708" cy="258532"/>
            </a:xfrm>
            <a:prstGeom prst="rect">
              <a:avLst/>
            </a:prstGeom>
            <a:noFill/>
          </p:spPr>
          <p:txBody>
            <a:bodyPr wrap="square" anchor="t">
              <a:spAutoFit/>
            </a:bodyPr>
            <a:lstStyle/>
            <a:p>
              <a:pPr algn="ctr">
                <a:lnSpc>
                  <a:spcPct val="90000"/>
                </a:lnSpc>
                <a:spcAft>
                  <a:spcPts val="600"/>
                </a:spcAft>
              </a:pPr>
              <a:r>
                <a:rPr lang="en-US" sz="1200" dirty="0">
                  <a:solidFill>
                    <a:schemeClr val="bg1"/>
                  </a:solidFill>
                </a:rPr>
                <a:t>SQL Server 2022</a:t>
              </a:r>
            </a:p>
          </p:txBody>
        </p:sp>
      </p:grpSp>
      <p:sp>
        <p:nvSpPr>
          <p:cNvPr id="36" name="Title 2">
            <a:extLst>
              <a:ext uri="{FF2B5EF4-FFF2-40B4-BE49-F238E27FC236}">
                <a16:creationId xmlns:a16="http://schemas.microsoft.com/office/drawing/2014/main" id="{CB06B122-CB49-0D02-8CEB-7955778BF02A}"/>
              </a:ext>
            </a:extLst>
          </p:cNvPr>
          <p:cNvSpPr txBox="1">
            <a:spLocks/>
          </p:cNvSpPr>
          <p:nvPr/>
        </p:nvSpPr>
        <p:spPr>
          <a:xfrm>
            <a:off x="426424" y="313252"/>
            <a:ext cx="11336039" cy="443198"/>
          </a:xfrm>
          <a:prstGeom prst="rect">
            <a:avLst/>
          </a:prstGeom>
        </p:spPr>
        <p:txBody>
          <a:bodyPr vert="horz" wrap="square" lIns="0" tIns="0" rIns="0" bIns="0" rtlCol="0" anchor="t">
            <a:noAutofit/>
          </a:bodyPr>
          <a:lstStyle>
            <a:lvl1pPr algn="l" defTabSz="914367" rtl="0" eaLnBrk="1" latinLnBrk="0" hangingPunct="1">
              <a:lnSpc>
                <a:spcPct val="90000"/>
              </a:lnSpc>
              <a:spcBef>
                <a:spcPct val="0"/>
              </a:spcBef>
              <a:buNone/>
              <a:defRPr lang="en-US" sz="3200" b="0" kern="1200" cap="none" spc="0" baseline="0">
                <a:ln w="3175">
                  <a:noFill/>
                </a:ln>
                <a:solidFill>
                  <a:schemeClr val="accent1"/>
                </a:solidFill>
                <a:effectLst/>
                <a:latin typeface="+mj-lt"/>
                <a:ea typeface="+mn-ea"/>
                <a:cs typeface="Segoe UI" pitchFamily="34" charset="0"/>
              </a:defRPr>
            </a:lvl1pPr>
          </a:lstStyle>
          <a:p>
            <a:pPr algn="ctr" defTabSz="932742">
              <a:defRPr/>
            </a:pPr>
            <a:r>
              <a:rPr lang="en-US" spc="-50" dirty="0">
                <a:gradFill flip="none" rotWithShape="1">
                  <a:gsLst>
                    <a:gs pos="12000">
                      <a:srgbClr val="FFFFFF"/>
                    </a:gs>
                    <a:gs pos="100000">
                      <a:srgbClr val="FFFFFF"/>
                    </a:gs>
                  </a:gsLst>
                  <a:lin ang="18900000" scaled="1"/>
                  <a:tileRect/>
                </a:gradFill>
                <a:cs typeface="+mn-cs"/>
              </a:rPr>
              <a:t>Microsoft Intelligent Data Platform</a:t>
            </a:r>
          </a:p>
        </p:txBody>
      </p:sp>
    </p:spTree>
    <p:extLst>
      <p:ext uri="{BB962C8B-B14F-4D97-AF65-F5344CB8AC3E}">
        <p14:creationId xmlns:p14="http://schemas.microsoft.com/office/powerpoint/2010/main" val="156053730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4D0DC155-C44B-BC2D-9027-0F6D43423CF3}"/>
              </a:ext>
            </a:extLst>
          </p:cNvPr>
          <p:cNvGraphicFramePr>
            <a:graphicFrameLocks noGrp="1"/>
          </p:cNvGraphicFramePr>
          <p:nvPr>
            <p:extLst>
              <p:ext uri="{D42A27DB-BD31-4B8C-83A1-F6EECF244321}">
                <p14:modId xmlns:p14="http://schemas.microsoft.com/office/powerpoint/2010/main" val="2027928099"/>
              </p:ext>
            </p:extLst>
          </p:nvPr>
        </p:nvGraphicFramePr>
        <p:xfrm>
          <a:off x="277906" y="956842"/>
          <a:ext cx="11663084" cy="5463635"/>
        </p:xfrm>
        <a:graphic>
          <a:graphicData uri="http://schemas.openxmlformats.org/drawingml/2006/table">
            <a:tbl>
              <a:tblPr>
                <a:tableStyleId>{5C22544A-7EE6-4342-B048-85BDC9FD1C3A}</a:tableStyleId>
              </a:tblPr>
              <a:tblGrid>
                <a:gridCol w="2915771">
                  <a:extLst>
                    <a:ext uri="{9D8B030D-6E8A-4147-A177-3AD203B41FA5}">
                      <a16:colId xmlns:a16="http://schemas.microsoft.com/office/drawing/2014/main" val="4262927605"/>
                    </a:ext>
                  </a:extLst>
                </a:gridCol>
                <a:gridCol w="2915771">
                  <a:extLst>
                    <a:ext uri="{9D8B030D-6E8A-4147-A177-3AD203B41FA5}">
                      <a16:colId xmlns:a16="http://schemas.microsoft.com/office/drawing/2014/main" val="964030594"/>
                    </a:ext>
                  </a:extLst>
                </a:gridCol>
                <a:gridCol w="2915771">
                  <a:extLst>
                    <a:ext uri="{9D8B030D-6E8A-4147-A177-3AD203B41FA5}">
                      <a16:colId xmlns:a16="http://schemas.microsoft.com/office/drawing/2014/main" val="1760730212"/>
                    </a:ext>
                  </a:extLst>
                </a:gridCol>
                <a:gridCol w="2915771">
                  <a:extLst>
                    <a:ext uri="{9D8B030D-6E8A-4147-A177-3AD203B41FA5}">
                      <a16:colId xmlns:a16="http://schemas.microsoft.com/office/drawing/2014/main" val="1443207900"/>
                    </a:ext>
                  </a:extLst>
                </a:gridCol>
              </a:tblGrid>
              <a:tr h="422395">
                <a:tc>
                  <a:txBody>
                    <a:bodyPr/>
                    <a:lstStyle/>
                    <a:p>
                      <a:pPr algn="l"/>
                      <a:r>
                        <a:rPr lang="en-US" sz="1400" dirty="0">
                          <a:solidFill>
                            <a:schemeClr val="tx2">
                              <a:lumMod val="60000"/>
                              <a:lumOff val="40000"/>
                            </a:schemeClr>
                          </a:solidFill>
                          <a:latin typeface="+mn-lt"/>
                        </a:rPr>
                        <a:t>Data Engineering</a:t>
                      </a:r>
                    </a:p>
                  </a:txBody>
                  <a:tcPr>
                    <a:lnL w="12700" cap="flat" cmpd="sng" algn="ctr">
                      <a:solidFill>
                        <a:schemeClr val="bg1"/>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ysDot"/>
                      <a:round/>
                      <a:headEnd type="none" w="med" len="med"/>
                      <a:tailEnd type="none" w="med" len="med"/>
                    </a:lnT>
                    <a:lnB w="38100" cap="flat" cmpd="sng" algn="ctr">
                      <a:noFill/>
                      <a:prstDash val="sysDot"/>
                      <a:round/>
                      <a:headEnd type="none" w="med" len="med"/>
                      <a:tailEnd type="none" w="med" len="med"/>
                    </a:lnB>
                    <a:noFill/>
                  </a:tcPr>
                </a:tc>
                <a:tc>
                  <a:txBody>
                    <a:bodyPr/>
                    <a:lstStyle/>
                    <a:p>
                      <a:pPr algn="ctr"/>
                      <a:endParaRPr lang="en-US" sz="1400" dirty="0">
                        <a:solidFill>
                          <a:schemeClr val="tx2">
                            <a:lumMod val="60000"/>
                            <a:lumOff val="40000"/>
                          </a:schemeClr>
                        </a:solidFill>
                        <a:latin typeface="+mn-lt"/>
                      </a:endParaRPr>
                    </a:p>
                  </a:txBody>
                  <a:tcPr anchor="b">
                    <a:lnL w="12700" cap="flat" cmpd="sng" algn="ctr">
                      <a:solidFill>
                        <a:schemeClr val="tx1"/>
                      </a:solidFill>
                      <a:prstDash val="solid"/>
                      <a:round/>
                      <a:headEnd type="none" w="med" len="med"/>
                      <a:tailEnd type="none" w="med" len="med"/>
                    </a:lnL>
                    <a:lnR w="12700" cap="flat" cmpd="sng" algn="ctr">
                      <a:solidFill>
                        <a:schemeClr val="bg1"/>
                      </a:solidFill>
                      <a:prstDash val="sysDot"/>
                      <a:round/>
                      <a:headEnd type="none" w="med" len="med"/>
                      <a:tailEnd type="none" w="med" len="med"/>
                    </a:lnR>
                    <a:lnT w="12700" cap="flat" cmpd="sng" algn="ctr">
                      <a:solidFill>
                        <a:schemeClr val="bg1"/>
                      </a:solidFill>
                      <a:prstDash val="sysDot"/>
                      <a:round/>
                      <a:headEnd type="none" w="med" len="med"/>
                      <a:tailEnd type="none" w="med" len="med"/>
                    </a:lnT>
                    <a:lnB w="38100" cap="flat" cmpd="sng" algn="ctr">
                      <a:noFill/>
                      <a:prstDash val="sysDot"/>
                      <a:round/>
                      <a:headEnd type="none" w="med" len="med"/>
                      <a:tailEnd type="none" w="med" len="med"/>
                    </a:lnB>
                    <a:noFill/>
                  </a:tcPr>
                </a:tc>
                <a:tc gridSpan="2">
                  <a:txBody>
                    <a:bodyPr/>
                    <a:lstStyle/>
                    <a:p>
                      <a:pPr algn="l"/>
                      <a:r>
                        <a:rPr lang="en-US" sz="1400" dirty="0">
                          <a:solidFill>
                            <a:schemeClr val="tx2">
                              <a:lumMod val="60000"/>
                              <a:lumOff val="40000"/>
                            </a:schemeClr>
                          </a:solidFill>
                          <a:latin typeface="+mn-lt"/>
                        </a:rPr>
                        <a:t>Analytics</a:t>
                      </a:r>
                    </a:p>
                  </a:txBody>
                  <a:tcPr>
                    <a:lnL w="12700" cap="flat" cmpd="sng" algn="ctr">
                      <a:solidFill>
                        <a:schemeClr val="bg1"/>
                      </a:solidFill>
                      <a:prstDash val="sysDot"/>
                      <a:round/>
                      <a:headEnd type="none" w="med" len="med"/>
                      <a:tailEnd type="none" w="med" len="med"/>
                    </a:lnL>
                    <a:lnR w="12700" cap="flat" cmpd="sng" algn="ctr">
                      <a:solidFill>
                        <a:schemeClr val="bg1"/>
                      </a:solidFill>
                      <a:prstDash val="sysDot"/>
                      <a:round/>
                      <a:headEnd type="none" w="med" len="med"/>
                      <a:tailEnd type="none" w="med" len="med"/>
                    </a:lnR>
                    <a:lnT w="12700" cap="flat" cmpd="sng" algn="ctr">
                      <a:solidFill>
                        <a:schemeClr val="bg1"/>
                      </a:solidFill>
                      <a:prstDash val="sysDot"/>
                      <a:round/>
                      <a:headEnd type="none" w="med" len="med"/>
                      <a:tailEnd type="none" w="med" len="med"/>
                    </a:lnT>
                    <a:lnB w="38100" cap="flat" cmpd="sng" algn="ctr">
                      <a:noFill/>
                      <a:prstDash val="sysDot"/>
                      <a:round/>
                      <a:headEnd type="none" w="med" len="med"/>
                      <a:tailEnd type="none" w="med" len="med"/>
                    </a:lnB>
                    <a:noFill/>
                  </a:tcPr>
                </a:tc>
                <a:tc hMerge="1">
                  <a:txBody>
                    <a:bodyPr/>
                    <a:lstStyle/>
                    <a:p>
                      <a:endParaRPr lang="en-US" dirty="0"/>
                    </a:p>
                  </a:txBody>
                  <a:tcPr/>
                </a:tc>
                <a:extLst>
                  <a:ext uri="{0D108BD9-81ED-4DB2-BD59-A6C34878D82A}">
                    <a16:rowId xmlns:a16="http://schemas.microsoft.com/office/drawing/2014/main" val="383892198"/>
                  </a:ext>
                </a:extLst>
              </a:tr>
              <a:tr h="384826">
                <a:tc>
                  <a:txBody>
                    <a:bodyPr/>
                    <a:lstStyle/>
                    <a:p>
                      <a:pPr algn="l"/>
                      <a:r>
                        <a:rPr lang="en-US" sz="1400" dirty="0">
                          <a:solidFill>
                            <a:schemeClr val="tx2">
                              <a:lumMod val="60000"/>
                              <a:lumOff val="40000"/>
                            </a:schemeClr>
                          </a:solidFill>
                          <a:latin typeface="+mn-lt"/>
                        </a:rPr>
                        <a:t>Ingest</a:t>
                      </a:r>
                    </a:p>
                  </a:txBody>
                  <a:tcPr>
                    <a:lnL w="12700" cap="flat" cmpd="sng" algn="ctr">
                      <a:solidFill>
                        <a:schemeClr val="bg1"/>
                      </a:solidFill>
                      <a:prstDash val="sysDot"/>
                      <a:round/>
                      <a:headEnd type="none" w="med" len="med"/>
                      <a:tailEnd type="none" w="med" len="med"/>
                    </a:lnL>
                    <a:lnR w="12700" cap="flat" cmpd="sng" algn="ctr">
                      <a:solidFill>
                        <a:schemeClr val="bg1"/>
                      </a:solidFill>
                      <a:prstDash val="sysDot"/>
                      <a:round/>
                      <a:headEnd type="none" w="med" len="med"/>
                      <a:tailEnd type="none" w="med" len="med"/>
                    </a:lnR>
                    <a:lnT w="38100" cap="flat" cmpd="sng" algn="ctr">
                      <a:noFill/>
                      <a:prstDash val="sysDot"/>
                      <a:round/>
                      <a:headEnd type="none" w="med" len="med"/>
                      <a:tailEnd type="none" w="med" len="med"/>
                    </a:lnT>
                    <a:lnB w="12700" cap="flat" cmpd="sng" algn="ctr">
                      <a:solidFill>
                        <a:schemeClr val="bg1"/>
                      </a:solidFill>
                      <a:prstDash val="sysDot"/>
                      <a:round/>
                      <a:headEnd type="none" w="med" len="med"/>
                      <a:tailEnd type="none" w="med" len="med"/>
                    </a:lnB>
                    <a:noFill/>
                  </a:tcPr>
                </a:tc>
                <a:tc>
                  <a:txBody>
                    <a:bodyPr/>
                    <a:lstStyle/>
                    <a:p>
                      <a:pPr algn="l"/>
                      <a:r>
                        <a:rPr lang="en-US" sz="1400" dirty="0">
                          <a:solidFill>
                            <a:schemeClr val="tx2">
                              <a:lumMod val="60000"/>
                              <a:lumOff val="40000"/>
                            </a:schemeClr>
                          </a:solidFill>
                          <a:latin typeface="+mn-lt"/>
                        </a:rPr>
                        <a:t>Store</a:t>
                      </a:r>
                    </a:p>
                  </a:txBody>
                  <a:tcPr>
                    <a:lnL w="12700" cap="flat" cmpd="sng" algn="ctr">
                      <a:solidFill>
                        <a:schemeClr val="bg1"/>
                      </a:solidFill>
                      <a:prstDash val="sysDot"/>
                      <a:round/>
                      <a:headEnd type="none" w="med" len="med"/>
                      <a:tailEnd type="none" w="med" len="med"/>
                    </a:lnL>
                    <a:lnR w="12700" cap="flat" cmpd="sng" algn="ctr">
                      <a:solidFill>
                        <a:schemeClr val="bg1"/>
                      </a:solidFill>
                      <a:prstDash val="sysDot"/>
                      <a:round/>
                      <a:headEnd type="none" w="med" len="med"/>
                      <a:tailEnd type="none" w="med" len="med"/>
                    </a:lnR>
                    <a:lnT w="38100" cap="flat" cmpd="sng" algn="ctr">
                      <a:noFill/>
                      <a:prstDash val="sysDot"/>
                      <a:round/>
                      <a:headEnd type="none" w="med" len="med"/>
                      <a:tailEnd type="none" w="med" len="med"/>
                    </a:lnT>
                    <a:lnB w="12700" cap="flat" cmpd="sng" algn="ctr">
                      <a:solidFill>
                        <a:schemeClr val="bg1"/>
                      </a:solidFill>
                      <a:prstDash val="sysDot"/>
                      <a:round/>
                      <a:headEnd type="none" w="med" len="med"/>
                      <a:tailEnd type="none" w="med" len="med"/>
                    </a:lnB>
                    <a:noFill/>
                  </a:tcPr>
                </a:tc>
                <a:tc>
                  <a:txBody>
                    <a:bodyPr/>
                    <a:lstStyle/>
                    <a:p>
                      <a:pPr algn="l"/>
                      <a:r>
                        <a:rPr lang="en-US" sz="1400" dirty="0">
                          <a:solidFill>
                            <a:schemeClr val="tx2">
                              <a:lumMod val="60000"/>
                              <a:lumOff val="40000"/>
                            </a:schemeClr>
                          </a:solidFill>
                          <a:latin typeface="+mn-lt"/>
                        </a:rPr>
                        <a:t>Enrich, Explore, Discover</a:t>
                      </a:r>
                    </a:p>
                  </a:txBody>
                  <a:tcPr>
                    <a:lnL w="12700" cap="flat" cmpd="sng" algn="ctr">
                      <a:solidFill>
                        <a:schemeClr val="bg1"/>
                      </a:solidFill>
                      <a:prstDash val="sysDot"/>
                      <a:round/>
                      <a:headEnd type="none" w="med" len="med"/>
                      <a:tailEnd type="none" w="med" len="med"/>
                    </a:lnL>
                    <a:lnR w="12700" cap="flat" cmpd="sng" algn="ctr">
                      <a:solidFill>
                        <a:schemeClr val="bg1"/>
                      </a:solidFill>
                      <a:prstDash val="sysDot"/>
                      <a:round/>
                      <a:headEnd type="none" w="med" len="med"/>
                      <a:tailEnd type="none" w="med" len="med"/>
                    </a:lnR>
                    <a:lnT w="38100" cap="flat" cmpd="sng" algn="ctr">
                      <a:noFill/>
                      <a:prstDash val="sysDot"/>
                      <a:round/>
                      <a:headEnd type="none" w="med" len="med"/>
                      <a:tailEnd type="none" w="med" len="med"/>
                    </a:lnT>
                    <a:lnB w="12700" cap="flat" cmpd="sng" algn="ctr">
                      <a:solidFill>
                        <a:schemeClr val="bg1"/>
                      </a:solidFill>
                      <a:prstDash val="sysDot"/>
                      <a:round/>
                      <a:headEnd type="none" w="med" len="med"/>
                      <a:tailEnd type="none" w="med" len="med"/>
                    </a:lnB>
                    <a:noFill/>
                  </a:tcPr>
                </a:tc>
                <a:tc>
                  <a:txBody>
                    <a:bodyPr/>
                    <a:lstStyle/>
                    <a:p>
                      <a:pPr algn="l"/>
                      <a:r>
                        <a:rPr lang="en-US" sz="1400" dirty="0">
                          <a:solidFill>
                            <a:schemeClr val="tx2">
                              <a:lumMod val="60000"/>
                              <a:lumOff val="40000"/>
                            </a:schemeClr>
                          </a:solidFill>
                          <a:latin typeface="+mn-lt"/>
                        </a:rPr>
                        <a:t>Publish</a:t>
                      </a:r>
                    </a:p>
                  </a:txBody>
                  <a:tcPr>
                    <a:lnL w="12700" cap="flat" cmpd="sng" algn="ctr">
                      <a:solidFill>
                        <a:schemeClr val="bg1"/>
                      </a:solidFill>
                      <a:prstDash val="sysDot"/>
                      <a:round/>
                      <a:headEnd type="none" w="med" len="med"/>
                      <a:tailEnd type="none" w="med" len="med"/>
                    </a:lnL>
                    <a:lnR w="12700" cap="flat" cmpd="sng" algn="ctr">
                      <a:solidFill>
                        <a:schemeClr val="bg1"/>
                      </a:solidFill>
                      <a:prstDash val="sysDot"/>
                      <a:round/>
                      <a:headEnd type="none" w="med" len="med"/>
                      <a:tailEnd type="none" w="med" len="med"/>
                    </a:lnR>
                    <a:lnT w="38100" cap="flat" cmpd="sng" algn="ctr">
                      <a:noFill/>
                      <a:prstDash val="sysDot"/>
                      <a:round/>
                      <a:headEnd type="none" w="med" len="med"/>
                      <a:tailEnd type="none" w="med" len="med"/>
                    </a:lnT>
                    <a:lnB w="12700" cap="flat" cmpd="sng" algn="ctr">
                      <a:solidFill>
                        <a:schemeClr val="bg1"/>
                      </a:solidFill>
                      <a:prstDash val="sysDot"/>
                      <a:round/>
                      <a:headEnd type="none" w="med" len="med"/>
                      <a:tailEnd type="none" w="med" len="med"/>
                    </a:lnB>
                    <a:noFill/>
                  </a:tcPr>
                </a:tc>
                <a:extLst>
                  <a:ext uri="{0D108BD9-81ED-4DB2-BD59-A6C34878D82A}">
                    <a16:rowId xmlns:a16="http://schemas.microsoft.com/office/drawing/2014/main" val="1063876913"/>
                  </a:ext>
                </a:extLst>
              </a:tr>
              <a:tr h="4202340">
                <a:tc>
                  <a:txBody>
                    <a:bodyPr/>
                    <a:lstStyle/>
                    <a:p>
                      <a:endParaRPr lang="en-US" dirty="0">
                        <a:solidFill>
                          <a:schemeClr val="tx2">
                            <a:lumMod val="60000"/>
                            <a:lumOff val="40000"/>
                          </a:schemeClr>
                        </a:solidFill>
                      </a:endParaRPr>
                    </a:p>
                  </a:txBody>
                  <a:tcPr>
                    <a:lnL w="12700" cap="flat" cmpd="sng" algn="ctr">
                      <a:solidFill>
                        <a:schemeClr val="bg1"/>
                      </a:solidFill>
                      <a:prstDash val="sysDot"/>
                      <a:round/>
                      <a:headEnd type="none" w="med" len="med"/>
                      <a:tailEnd type="none" w="med" len="med"/>
                    </a:lnL>
                    <a:lnR w="12700" cap="flat" cmpd="sng" algn="ctr">
                      <a:solidFill>
                        <a:schemeClr val="bg1"/>
                      </a:solidFill>
                      <a:prstDash val="sysDot"/>
                      <a:round/>
                      <a:headEnd type="none" w="med" len="med"/>
                      <a:tailEnd type="none" w="med" len="med"/>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noFill/>
                  </a:tcPr>
                </a:tc>
                <a:tc>
                  <a:txBody>
                    <a:bodyPr/>
                    <a:lstStyle/>
                    <a:p>
                      <a:endParaRPr lang="en-US" dirty="0">
                        <a:solidFill>
                          <a:schemeClr val="tx2">
                            <a:lumMod val="60000"/>
                            <a:lumOff val="40000"/>
                          </a:schemeClr>
                        </a:solidFill>
                      </a:endParaRPr>
                    </a:p>
                  </a:txBody>
                  <a:tcPr>
                    <a:lnL w="12700" cap="flat" cmpd="sng" algn="ctr">
                      <a:solidFill>
                        <a:schemeClr val="bg1"/>
                      </a:solidFill>
                      <a:prstDash val="sysDot"/>
                      <a:round/>
                      <a:headEnd type="none" w="med" len="med"/>
                      <a:tailEnd type="none" w="med" len="med"/>
                    </a:lnL>
                    <a:lnR w="12700" cap="flat" cmpd="sng" algn="ctr">
                      <a:solidFill>
                        <a:schemeClr val="bg1"/>
                      </a:solidFill>
                      <a:prstDash val="sysDot"/>
                      <a:round/>
                      <a:headEnd type="none" w="med" len="med"/>
                      <a:tailEnd type="none" w="med" len="med"/>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noFill/>
                  </a:tcPr>
                </a:tc>
                <a:tc>
                  <a:txBody>
                    <a:bodyPr/>
                    <a:lstStyle/>
                    <a:p>
                      <a:endParaRPr lang="en-US" dirty="0">
                        <a:solidFill>
                          <a:schemeClr val="tx2">
                            <a:lumMod val="60000"/>
                            <a:lumOff val="40000"/>
                          </a:schemeClr>
                        </a:solidFill>
                      </a:endParaRPr>
                    </a:p>
                  </a:txBody>
                  <a:tcPr>
                    <a:lnL w="12700" cap="flat" cmpd="sng" algn="ctr">
                      <a:solidFill>
                        <a:schemeClr val="bg1"/>
                      </a:solidFill>
                      <a:prstDash val="sysDot"/>
                      <a:round/>
                      <a:headEnd type="none" w="med" len="med"/>
                      <a:tailEnd type="none" w="med" len="med"/>
                    </a:lnL>
                    <a:lnR w="12700" cap="flat" cmpd="sng" algn="ctr">
                      <a:solidFill>
                        <a:schemeClr val="bg1"/>
                      </a:solidFill>
                      <a:prstDash val="sysDot"/>
                      <a:round/>
                      <a:headEnd type="none" w="med" len="med"/>
                      <a:tailEnd type="none" w="med" len="med"/>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noFill/>
                  </a:tcPr>
                </a:tc>
                <a:tc>
                  <a:txBody>
                    <a:bodyPr/>
                    <a:lstStyle/>
                    <a:p>
                      <a:endParaRPr lang="en-US" dirty="0">
                        <a:solidFill>
                          <a:schemeClr val="tx2">
                            <a:lumMod val="60000"/>
                            <a:lumOff val="40000"/>
                          </a:schemeClr>
                        </a:solidFill>
                      </a:endParaRPr>
                    </a:p>
                  </a:txBody>
                  <a:tcPr>
                    <a:lnL w="12700" cap="flat" cmpd="sng" algn="ctr">
                      <a:solidFill>
                        <a:schemeClr val="bg1"/>
                      </a:solidFill>
                      <a:prstDash val="sysDot"/>
                      <a:round/>
                      <a:headEnd type="none" w="med" len="med"/>
                      <a:tailEnd type="none" w="med" len="med"/>
                    </a:lnL>
                    <a:lnR w="12700" cap="flat" cmpd="sng" algn="ctr">
                      <a:solidFill>
                        <a:schemeClr val="bg1"/>
                      </a:solidFill>
                      <a:prstDash val="sysDot"/>
                      <a:round/>
                      <a:headEnd type="none" w="med" len="med"/>
                      <a:tailEnd type="none" w="med" len="med"/>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noFill/>
                  </a:tcPr>
                </a:tc>
                <a:extLst>
                  <a:ext uri="{0D108BD9-81ED-4DB2-BD59-A6C34878D82A}">
                    <a16:rowId xmlns:a16="http://schemas.microsoft.com/office/drawing/2014/main" val="1085659116"/>
                  </a:ext>
                </a:extLst>
              </a:tr>
              <a:tr h="454074">
                <a:tc gridSpan="4">
                  <a:txBody>
                    <a:bodyPr/>
                    <a:lstStyle/>
                    <a:p>
                      <a:r>
                        <a:rPr lang="en-US" sz="1400" dirty="0">
                          <a:solidFill>
                            <a:schemeClr val="tx2">
                              <a:lumMod val="60000"/>
                              <a:lumOff val="40000"/>
                            </a:schemeClr>
                          </a:solidFill>
                        </a:rPr>
                        <a:t>Data Governance</a:t>
                      </a:r>
                    </a:p>
                  </a:txBody>
                  <a:tcPr anchor="ctr">
                    <a:lnL w="12700" cap="flat" cmpd="sng" algn="ctr">
                      <a:solidFill>
                        <a:schemeClr val="bg1"/>
                      </a:solidFill>
                      <a:prstDash val="sysDot"/>
                      <a:round/>
                      <a:headEnd type="none" w="med" len="med"/>
                      <a:tailEnd type="none" w="med" len="med"/>
                    </a:lnL>
                    <a:lnR w="12700" cap="flat" cmpd="sng" algn="ctr">
                      <a:solidFill>
                        <a:schemeClr val="bg1"/>
                      </a:solidFill>
                      <a:prstDash val="sysDot"/>
                      <a:round/>
                      <a:headEnd type="none" w="med" len="med"/>
                      <a:tailEnd type="none" w="med" len="med"/>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noFill/>
                  </a:tcPr>
                </a:tc>
                <a:tc hMerge="1">
                  <a:txBody>
                    <a:bodyPr/>
                    <a:lstStyle/>
                    <a:p>
                      <a:endParaRPr lang="en-US">
                        <a:solidFill>
                          <a:schemeClr val="tx2">
                            <a:lumMod val="60000"/>
                            <a:lumOff val="40000"/>
                          </a:schemeClr>
                        </a:solidFill>
                      </a:endParaRPr>
                    </a:p>
                  </a:txBody>
                  <a:tcPr>
                    <a:lnL w="38100" cap="flat" cmpd="sng" algn="ctr">
                      <a:noFill/>
                      <a:prstDash val="sysDot"/>
                      <a:round/>
                      <a:headEnd type="none" w="med" len="med"/>
                      <a:tailEnd type="none" w="med" len="med"/>
                    </a:lnL>
                    <a:lnR w="38100" cap="flat" cmpd="sng" algn="ctr">
                      <a:noFill/>
                      <a:prstDash val="sysDot"/>
                      <a:round/>
                      <a:headEnd type="none" w="med" len="med"/>
                      <a:tailEnd type="none" w="med" len="med"/>
                    </a:lnR>
                    <a:lnT w="38100" cap="flat" cmpd="sng" algn="ctr">
                      <a:noFill/>
                      <a:prstDash val="sysDot"/>
                      <a:round/>
                      <a:headEnd type="none" w="med" len="med"/>
                      <a:tailEnd type="none" w="med" len="med"/>
                    </a:lnT>
                    <a:lnB w="38100" cap="flat" cmpd="sng" algn="ctr">
                      <a:noFill/>
                      <a:prstDash val="sysDot"/>
                      <a:round/>
                      <a:headEnd type="none" w="med" len="med"/>
                      <a:tailEnd type="none" w="med" len="med"/>
                    </a:lnB>
                    <a:noFill/>
                  </a:tcPr>
                </a:tc>
                <a:tc hMerge="1">
                  <a:txBody>
                    <a:bodyPr/>
                    <a:lstStyle/>
                    <a:p>
                      <a:endParaRPr lang="en-US" dirty="0">
                        <a:solidFill>
                          <a:schemeClr val="tx2">
                            <a:lumMod val="60000"/>
                            <a:lumOff val="40000"/>
                          </a:schemeClr>
                        </a:solidFill>
                      </a:endParaRPr>
                    </a:p>
                  </a:txBody>
                  <a:tcPr>
                    <a:lnL w="38100" cap="flat" cmpd="sng" algn="ctr">
                      <a:noFill/>
                      <a:prstDash val="sysDot"/>
                      <a:round/>
                      <a:headEnd type="none" w="med" len="med"/>
                      <a:tailEnd type="none" w="med" len="med"/>
                    </a:lnL>
                    <a:lnR w="38100" cap="flat" cmpd="sng" algn="ctr">
                      <a:noFill/>
                      <a:prstDash val="sysDot"/>
                      <a:round/>
                      <a:headEnd type="none" w="med" len="med"/>
                      <a:tailEnd type="none" w="med" len="med"/>
                    </a:lnR>
                    <a:lnT w="38100" cap="flat" cmpd="sng" algn="ctr">
                      <a:noFill/>
                      <a:prstDash val="sysDot"/>
                      <a:round/>
                      <a:headEnd type="none" w="med" len="med"/>
                      <a:tailEnd type="none" w="med" len="med"/>
                    </a:lnT>
                    <a:lnB w="38100" cap="flat" cmpd="sng" algn="ctr">
                      <a:noFill/>
                      <a:prstDash val="sysDot"/>
                      <a:round/>
                      <a:headEnd type="none" w="med" len="med"/>
                      <a:tailEnd type="none" w="med" len="med"/>
                    </a:lnB>
                    <a:noFill/>
                  </a:tcPr>
                </a:tc>
                <a:tc hMerge="1">
                  <a:txBody>
                    <a:bodyPr/>
                    <a:lstStyle/>
                    <a:p>
                      <a:endParaRPr lang="en-US" dirty="0">
                        <a:solidFill>
                          <a:schemeClr val="tx2">
                            <a:lumMod val="60000"/>
                            <a:lumOff val="40000"/>
                          </a:schemeClr>
                        </a:solidFill>
                      </a:endParaRPr>
                    </a:p>
                  </a:txBody>
                  <a:tcPr>
                    <a:lnL w="38100" cap="flat" cmpd="sng" algn="ctr">
                      <a:noFill/>
                      <a:prstDash val="sysDot"/>
                      <a:round/>
                      <a:headEnd type="none" w="med" len="med"/>
                      <a:tailEnd type="none" w="med" len="med"/>
                    </a:lnL>
                    <a:lnR w="38100" cap="flat" cmpd="sng" algn="ctr">
                      <a:noFill/>
                      <a:prstDash val="sysDot"/>
                      <a:round/>
                      <a:headEnd type="none" w="med" len="med"/>
                      <a:tailEnd type="none" w="med" len="med"/>
                    </a:lnR>
                    <a:lnT w="38100" cap="flat" cmpd="sng" algn="ctr">
                      <a:noFill/>
                      <a:prstDash val="sysDot"/>
                      <a:round/>
                      <a:headEnd type="none" w="med" len="med"/>
                      <a:tailEnd type="none" w="med" len="med"/>
                    </a:lnT>
                    <a:lnB w="38100" cap="flat" cmpd="sng" algn="ctr">
                      <a:noFill/>
                      <a:prstDash val="sysDot"/>
                      <a:round/>
                      <a:headEnd type="none" w="med" len="med"/>
                      <a:tailEnd type="none" w="med" len="med"/>
                    </a:lnB>
                    <a:noFill/>
                  </a:tcPr>
                </a:tc>
                <a:extLst>
                  <a:ext uri="{0D108BD9-81ED-4DB2-BD59-A6C34878D82A}">
                    <a16:rowId xmlns:a16="http://schemas.microsoft.com/office/drawing/2014/main" val="3545001790"/>
                  </a:ext>
                </a:extLst>
              </a:tr>
            </a:tbl>
          </a:graphicData>
        </a:graphic>
      </p:graphicFrame>
      <p:sp>
        <p:nvSpPr>
          <p:cNvPr id="9" name="Oval 8">
            <a:extLst>
              <a:ext uri="{FF2B5EF4-FFF2-40B4-BE49-F238E27FC236}">
                <a16:creationId xmlns:a16="http://schemas.microsoft.com/office/drawing/2014/main" id="{16403808-0AD8-35DA-6AEF-7A0541D34F9D}"/>
              </a:ext>
            </a:extLst>
          </p:cNvPr>
          <p:cNvSpPr/>
          <p:nvPr/>
        </p:nvSpPr>
        <p:spPr bwMode="auto">
          <a:xfrm>
            <a:off x="2808641" y="1429282"/>
            <a:ext cx="274320" cy="274320"/>
          </a:xfrm>
          <a:prstGeom prst="ellipse">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2</a:t>
            </a:r>
          </a:p>
        </p:txBody>
      </p:sp>
      <p:sp>
        <p:nvSpPr>
          <p:cNvPr id="11" name="Oval 10">
            <a:extLst>
              <a:ext uri="{FF2B5EF4-FFF2-40B4-BE49-F238E27FC236}">
                <a16:creationId xmlns:a16="http://schemas.microsoft.com/office/drawing/2014/main" id="{9192AFF5-A660-F280-3AD0-6BF432C6228C}"/>
              </a:ext>
            </a:extLst>
          </p:cNvPr>
          <p:cNvSpPr/>
          <p:nvPr/>
        </p:nvSpPr>
        <p:spPr bwMode="auto">
          <a:xfrm>
            <a:off x="5733824" y="1429282"/>
            <a:ext cx="274320" cy="274320"/>
          </a:xfrm>
          <a:prstGeom prst="ellipse">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3</a:t>
            </a:r>
          </a:p>
        </p:txBody>
      </p:sp>
      <p:sp>
        <p:nvSpPr>
          <p:cNvPr id="13" name="Oval 12">
            <a:extLst>
              <a:ext uri="{FF2B5EF4-FFF2-40B4-BE49-F238E27FC236}">
                <a16:creationId xmlns:a16="http://schemas.microsoft.com/office/drawing/2014/main" id="{05D88183-E03C-0DF9-8510-4883F5855C56}"/>
              </a:ext>
            </a:extLst>
          </p:cNvPr>
          <p:cNvSpPr/>
          <p:nvPr/>
        </p:nvSpPr>
        <p:spPr bwMode="auto">
          <a:xfrm>
            <a:off x="8659007" y="1429282"/>
            <a:ext cx="274320" cy="274320"/>
          </a:xfrm>
          <a:prstGeom prst="ellipse">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4</a:t>
            </a:r>
          </a:p>
        </p:txBody>
      </p:sp>
      <p:sp>
        <p:nvSpPr>
          <p:cNvPr id="15" name="Oval 14">
            <a:extLst>
              <a:ext uri="{FF2B5EF4-FFF2-40B4-BE49-F238E27FC236}">
                <a16:creationId xmlns:a16="http://schemas.microsoft.com/office/drawing/2014/main" id="{392378CB-615C-CCD5-0767-0F4BDCBFEF16}"/>
              </a:ext>
            </a:extLst>
          </p:cNvPr>
          <p:cNvSpPr/>
          <p:nvPr/>
        </p:nvSpPr>
        <p:spPr bwMode="auto">
          <a:xfrm>
            <a:off x="11584190" y="1429282"/>
            <a:ext cx="274320" cy="274320"/>
          </a:xfrm>
          <a:prstGeom prst="ellipse">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1</a:t>
            </a:r>
          </a:p>
        </p:txBody>
      </p:sp>
      <p:sp>
        <p:nvSpPr>
          <p:cNvPr id="17" name="Oval 16">
            <a:extLst>
              <a:ext uri="{FF2B5EF4-FFF2-40B4-BE49-F238E27FC236}">
                <a16:creationId xmlns:a16="http://schemas.microsoft.com/office/drawing/2014/main" id="{04788EF9-2BF8-B16C-2D84-D3617AB70971}"/>
              </a:ext>
            </a:extLst>
          </p:cNvPr>
          <p:cNvSpPr/>
          <p:nvPr/>
        </p:nvSpPr>
        <p:spPr bwMode="auto">
          <a:xfrm>
            <a:off x="11584190" y="6048795"/>
            <a:ext cx="274320" cy="274320"/>
          </a:xfrm>
          <a:prstGeom prst="ellipse">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5</a:t>
            </a:r>
          </a:p>
        </p:txBody>
      </p:sp>
      <p:grpSp>
        <p:nvGrpSpPr>
          <p:cNvPr id="223" name="Group 222">
            <a:extLst>
              <a:ext uri="{FF2B5EF4-FFF2-40B4-BE49-F238E27FC236}">
                <a16:creationId xmlns:a16="http://schemas.microsoft.com/office/drawing/2014/main" id="{11697BE1-FE08-5FCC-3031-A1556063BC47}"/>
              </a:ext>
            </a:extLst>
          </p:cNvPr>
          <p:cNvGrpSpPr/>
          <p:nvPr/>
        </p:nvGrpSpPr>
        <p:grpSpPr>
          <a:xfrm>
            <a:off x="480284" y="1929551"/>
            <a:ext cx="2362267" cy="274320"/>
            <a:chOff x="480284" y="1929551"/>
            <a:chExt cx="2362267" cy="274320"/>
          </a:xfrm>
        </p:grpSpPr>
        <p:pic>
          <p:nvPicPr>
            <p:cNvPr id="21" name="Graphic 20">
              <a:extLst>
                <a:ext uri="{FF2B5EF4-FFF2-40B4-BE49-F238E27FC236}">
                  <a16:creationId xmlns:a16="http://schemas.microsoft.com/office/drawing/2014/main" id="{055E6C3C-2B2E-DE69-97E9-2C21262525F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80284" y="1929551"/>
              <a:ext cx="274320" cy="274320"/>
            </a:xfrm>
            <a:prstGeom prst="rect">
              <a:avLst/>
            </a:prstGeom>
          </p:spPr>
        </p:pic>
        <p:sp>
          <p:nvSpPr>
            <p:cNvPr id="25" name="TextBox 24">
              <a:extLst>
                <a:ext uri="{FF2B5EF4-FFF2-40B4-BE49-F238E27FC236}">
                  <a16:creationId xmlns:a16="http://schemas.microsoft.com/office/drawing/2014/main" id="{8897DCBD-D3E7-B8CA-4160-1C95084B5519}"/>
                </a:ext>
              </a:extLst>
            </p:cNvPr>
            <p:cNvSpPr txBox="1">
              <a:spLocks/>
            </p:cNvSpPr>
            <p:nvPr/>
          </p:nvSpPr>
          <p:spPr>
            <a:xfrm>
              <a:off x="1609344" y="1929551"/>
              <a:ext cx="1233207" cy="274320"/>
            </a:xfrm>
            <a:prstGeom prst="rect">
              <a:avLst/>
            </a:prstGeom>
            <a:noFill/>
          </p:spPr>
          <p:txBody>
            <a:bodyPr wrap="square" lIns="182880" tIns="146304" rIns="182880" bIns="146304" rtlCol="0" anchor="ctr">
              <a:noAutofit/>
            </a:bodyPr>
            <a:lstStyle/>
            <a:p>
              <a:pPr>
                <a:lnSpc>
                  <a:spcPct val="90000"/>
                </a:lnSpc>
                <a:spcAft>
                  <a:spcPts val="600"/>
                </a:spcAft>
              </a:pPr>
              <a:r>
                <a:rPr lang="en-US" sz="1000" dirty="0">
                  <a:solidFill>
                    <a:schemeClr val="bg1"/>
                  </a:solidFill>
                </a:rPr>
                <a:t>Event Hubs</a:t>
              </a:r>
            </a:p>
          </p:txBody>
        </p:sp>
      </p:grpSp>
      <p:grpSp>
        <p:nvGrpSpPr>
          <p:cNvPr id="224" name="Group 223">
            <a:extLst>
              <a:ext uri="{FF2B5EF4-FFF2-40B4-BE49-F238E27FC236}">
                <a16:creationId xmlns:a16="http://schemas.microsoft.com/office/drawing/2014/main" id="{656B48A2-3B92-25A0-09D7-09477639C0DD}"/>
              </a:ext>
            </a:extLst>
          </p:cNvPr>
          <p:cNvGrpSpPr/>
          <p:nvPr/>
        </p:nvGrpSpPr>
        <p:grpSpPr>
          <a:xfrm>
            <a:off x="480284" y="2306803"/>
            <a:ext cx="2362267" cy="274320"/>
            <a:chOff x="480284" y="2306803"/>
            <a:chExt cx="2362267" cy="274320"/>
          </a:xfrm>
        </p:grpSpPr>
        <p:pic>
          <p:nvPicPr>
            <p:cNvPr id="27" name="Graphic 26">
              <a:extLst>
                <a:ext uri="{FF2B5EF4-FFF2-40B4-BE49-F238E27FC236}">
                  <a16:creationId xmlns:a16="http://schemas.microsoft.com/office/drawing/2014/main" id="{E14524CD-A6F9-C0D7-911F-623C9CF3D67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80284" y="2306803"/>
              <a:ext cx="274320" cy="274320"/>
            </a:xfrm>
            <a:prstGeom prst="rect">
              <a:avLst/>
            </a:prstGeom>
          </p:spPr>
        </p:pic>
        <p:sp>
          <p:nvSpPr>
            <p:cNvPr id="29" name="TextBox 28">
              <a:extLst>
                <a:ext uri="{FF2B5EF4-FFF2-40B4-BE49-F238E27FC236}">
                  <a16:creationId xmlns:a16="http://schemas.microsoft.com/office/drawing/2014/main" id="{84B2D47C-224F-6929-784F-202D47E4ECCE}"/>
                </a:ext>
              </a:extLst>
            </p:cNvPr>
            <p:cNvSpPr txBox="1">
              <a:spLocks/>
            </p:cNvSpPr>
            <p:nvPr/>
          </p:nvSpPr>
          <p:spPr>
            <a:xfrm>
              <a:off x="1609344" y="2306803"/>
              <a:ext cx="1233207" cy="274320"/>
            </a:xfrm>
            <a:prstGeom prst="rect">
              <a:avLst/>
            </a:prstGeom>
            <a:noFill/>
          </p:spPr>
          <p:txBody>
            <a:bodyPr wrap="square" lIns="182880" tIns="146304" rIns="182880" bIns="146304" rtlCol="0" anchor="ctr">
              <a:noAutofit/>
            </a:bodyPr>
            <a:lstStyle/>
            <a:p>
              <a:pPr>
                <a:lnSpc>
                  <a:spcPct val="90000"/>
                </a:lnSpc>
                <a:spcAft>
                  <a:spcPts val="600"/>
                </a:spcAft>
              </a:pPr>
              <a:r>
                <a:rPr lang="en-US" sz="1000" dirty="0">
                  <a:solidFill>
                    <a:schemeClr val="bg1"/>
                  </a:solidFill>
                </a:rPr>
                <a:t>IoT Hub</a:t>
              </a:r>
            </a:p>
          </p:txBody>
        </p:sp>
      </p:grpSp>
      <p:grpSp>
        <p:nvGrpSpPr>
          <p:cNvPr id="225" name="Group 224">
            <a:extLst>
              <a:ext uri="{FF2B5EF4-FFF2-40B4-BE49-F238E27FC236}">
                <a16:creationId xmlns:a16="http://schemas.microsoft.com/office/drawing/2014/main" id="{407D4727-FCE0-B6D1-3FF5-30180E2AAD65}"/>
              </a:ext>
            </a:extLst>
          </p:cNvPr>
          <p:cNvGrpSpPr/>
          <p:nvPr/>
        </p:nvGrpSpPr>
        <p:grpSpPr>
          <a:xfrm>
            <a:off x="480284" y="2684054"/>
            <a:ext cx="2362267" cy="274320"/>
            <a:chOff x="480284" y="2684054"/>
            <a:chExt cx="2362267" cy="274320"/>
          </a:xfrm>
        </p:grpSpPr>
        <p:pic>
          <p:nvPicPr>
            <p:cNvPr id="31" name="Graphic 30">
              <a:extLst>
                <a:ext uri="{FF2B5EF4-FFF2-40B4-BE49-F238E27FC236}">
                  <a16:creationId xmlns:a16="http://schemas.microsoft.com/office/drawing/2014/main" id="{0447D107-7868-B3E7-C564-36479979710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80284" y="2684054"/>
              <a:ext cx="274320" cy="274320"/>
            </a:xfrm>
            <a:prstGeom prst="rect">
              <a:avLst/>
            </a:prstGeom>
          </p:spPr>
        </p:pic>
        <p:sp>
          <p:nvSpPr>
            <p:cNvPr id="33" name="TextBox 32">
              <a:extLst>
                <a:ext uri="{FF2B5EF4-FFF2-40B4-BE49-F238E27FC236}">
                  <a16:creationId xmlns:a16="http://schemas.microsoft.com/office/drawing/2014/main" id="{DEF7D213-772A-9B2C-9A78-48F06198479B}"/>
                </a:ext>
              </a:extLst>
            </p:cNvPr>
            <p:cNvSpPr txBox="1">
              <a:spLocks/>
            </p:cNvSpPr>
            <p:nvPr/>
          </p:nvSpPr>
          <p:spPr>
            <a:xfrm>
              <a:off x="1609344" y="2684054"/>
              <a:ext cx="1233207" cy="274320"/>
            </a:xfrm>
            <a:prstGeom prst="rect">
              <a:avLst/>
            </a:prstGeom>
            <a:noFill/>
          </p:spPr>
          <p:txBody>
            <a:bodyPr wrap="square" lIns="182880" tIns="146304" rIns="182880" bIns="146304" rtlCol="0" anchor="ctr">
              <a:noAutofit/>
            </a:bodyPr>
            <a:lstStyle/>
            <a:p>
              <a:pPr>
                <a:lnSpc>
                  <a:spcPct val="90000"/>
                </a:lnSpc>
                <a:spcAft>
                  <a:spcPts val="600"/>
                </a:spcAft>
              </a:pPr>
              <a:r>
                <a:rPr lang="en-US" sz="1000" dirty="0">
                  <a:solidFill>
                    <a:schemeClr val="bg1"/>
                  </a:solidFill>
                </a:rPr>
                <a:t>Data Factory</a:t>
              </a:r>
            </a:p>
          </p:txBody>
        </p:sp>
      </p:grpSp>
      <p:grpSp>
        <p:nvGrpSpPr>
          <p:cNvPr id="226" name="Group 225">
            <a:extLst>
              <a:ext uri="{FF2B5EF4-FFF2-40B4-BE49-F238E27FC236}">
                <a16:creationId xmlns:a16="http://schemas.microsoft.com/office/drawing/2014/main" id="{E6C2B938-8203-5077-E669-64FABB1799EF}"/>
              </a:ext>
            </a:extLst>
          </p:cNvPr>
          <p:cNvGrpSpPr/>
          <p:nvPr/>
        </p:nvGrpSpPr>
        <p:grpSpPr>
          <a:xfrm>
            <a:off x="480284" y="3106248"/>
            <a:ext cx="2801539" cy="274320"/>
            <a:chOff x="480284" y="3106248"/>
            <a:chExt cx="2801539" cy="274320"/>
          </a:xfrm>
        </p:grpSpPr>
        <p:pic>
          <p:nvPicPr>
            <p:cNvPr id="35" name="Graphic 34">
              <a:extLst>
                <a:ext uri="{FF2B5EF4-FFF2-40B4-BE49-F238E27FC236}">
                  <a16:creationId xmlns:a16="http://schemas.microsoft.com/office/drawing/2014/main" id="{6A556C5B-796E-3318-0B08-E0F9F9C7C7C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80284" y="3106248"/>
              <a:ext cx="274320" cy="274320"/>
            </a:xfrm>
            <a:prstGeom prst="rect">
              <a:avLst/>
            </a:prstGeom>
          </p:spPr>
        </p:pic>
        <p:sp>
          <p:nvSpPr>
            <p:cNvPr id="37" name="TextBox 36">
              <a:extLst>
                <a:ext uri="{FF2B5EF4-FFF2-40B4-BE49-F238E27FC236}">
                  <a16:creationId xmlns:a16="http://schemas.microsoft.com/office/drawing/2014/main" id="{B853DE44-97F5-F7CA-5DCD-25D99BB4EA92}"/>
                </a:ext>
              </a:extLst>
            </p:cNvPr>
            <p:cNvSpPr txBox="1">
              <a:spLocks/>
            </p:cNvSpPr>
            <p:nvPr/>
          </p:nvSpPr>
          <p:spPr>
            <a:xfrm>
              <a:off x="1609344" y="3106248"/>
              <a:ext cx="1672479" cy="274320"/>
            </a:xfrm>
            <a:prstGeom prst="rect">
              <a:avLst/>
            </a:prstGeom>
            <a:noFill/>
          </p:spPr>
          <p:txBody>
            <a:bodyPr wrap="square" lIns="182880" tIns="146304" rIns="182880" bIns="146304" rtlCol="0" anchor="ctr">
              <a:noAutofit/>
            </a:bodyPr>
            <a:lstStyle/>
            <a:p>
              <a:pPr>
                <a:lnSpc>
                  <a:spcPct val="90000"/>
                </a:lnSpc>
                <a:spcAft>
                  <a:spcPts val="600"/>
                </a:spcAft>
              </a:pPr>
              <a:r>
                <a:rPr lang="en-US" sz="1000" dirty="0">
                  <a:solidFill>
                    <a:schemeClr val="bg1"/>
                  </a:solidFill>
                </a:rPr>
                <a:t>Synapse Analytics</a:t>
              </a:r>
            </a:p>
          </p:txBody>
        </p:sp>
      </p:grpSp>
      <p:grpSp>
        <p:nvGrpSpPr>
          <p:cNvPr id="227" name="Group 226">
            <a:extLst>
              <a:ext uri="{FF2B5EF4-FFF2-40B4-BE49-F238E27FC236}">
                <a16:creationId xmlns:a16="http://schemas.microsoft.com/office/drawing/2014/main" id="{03E38EF5-8460-B36A-88A3-15F4CA935A2F}"/>
              </a:ext>
            </a:extLst>
          </p:cNvPr>
          <p:cNvGrpSpPr/>
          <p:nvPr/>
        </p:nvGrpSpPr>
        <p:grpSpPr>
          <a:xfrm>
            <a:off x="480284" y="3512258"/>
            <a:ext cx="2801539" cy="274320"/>
            <a:chOff x="480284" y="3512258"/>
            <a:chExt cx="2801539" cy="274320"/>
          </a:xfrm>
        </p:grpSpPr>
        <p:pic>
          <p:nvPicPr>
            <p:cNvPr id="39" name="Graphic 38">
              <a:extLst>
                <a:ext uri="{FF2B5EF4-FFF2-40B4-BE49-F238E27FC236}">
                  <a16:creationId xmlns:a16="http://schemas.microsoft.com/office/drawing/2014/main" id="{DCB2FADE-95B6-E2D1-D3AC-B32CEB71340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80284" y="3512258"/>
              <a:ext cx="274320" cy="274320"/>
            </a:xfrm>
            <a:prstGeom prst="rect">
              <a:avLst/>
            </a:prstGeom>
          </p:spPr>
        </p:pic>
        <p:sp>
          <p:nvSpPr>
            <p:cNvPr id="41" name="TextBox 40">
              <a:extLst>
                <a:ext uri="{FF2B5EF4-FFF2-40B4-BE49-F238E27FC236}">
                  <a16:creationId xmlns:a16="http://schemas.microsoft.com/office/drawing/2014/main" id="{F6858D50-513C-302B-91B3-DE7D2F45518E}"/>
                </a:ext>
              </a:extLst>
            </p:cNvPr>
            <p:cNvSpPr txBox="1">
              <a:spLocks/>
            </p:cNvSpPr>
            <p:nvPr/>
          </p:nvSpPr>
          <p:spPr>
            <a:xfrm>
              <a:off x="1609344" y="3512258"/>
              <a:ext cx="1672479" cy="274320"/>
            </a:xfrm>
            <a:prstGeom prst="rect">
              <a:avLst/>
            </a:prstGeom>
            <a:noFill/>
          </p:spPr>
          <p:txBody>
            <a:bodyPr wrap="square" lIns="182880" tIns="146304" rIns="182880" bIns="146304" rtlCol="0" anchor="ctr">
              <a:noAutofit/>
            </a:bodyPr>
            <a:lstStyle/>
            <a:p>
              <a:pPr>
                <a:lnSpc>
                  <a:spcPct val="90000"/>
                </a:lnSpc>
                <a:spcAft>
                  <a:spcPts val="600"/>
                </a:spcAft>
              </a:pPr>
              <a:r>
                <a:rPr lang="en-US" sz="1000" dirty="0">
                  <a:solidFill>
                    <a:schemeClr val="bg1"/>
                  </a:solidFill>
                </a:rPr>
                <a:t>Machine Learning</a:t>
              </a:r>
            </a:p>
          </p:txBody>
        </p:sp>
      </p:grpSp>
      <p:grpSp>
        <p:nvGrpSpPr>
          <p:cNvPr id="229" name="Group 228">
            <a:extLst>
              <a:ext uri="{FF2B5EF4-FFF2-40B4-BE49-F238E27FC236}">
                <a16:creationId xmlns:a16="http://schemas.microsoft.com/office/drawing/2014/main" id="{57720762-D4FF-0476-F2C7-76BCAAEE3814}"/>
              </a:ext>
            </a:extLst>
          </p:cNvPr>
          <p:cNvGrpSpPr/>
          <p:nvPr/>
        </p:nvGrpSpPr>
        <p:grpSpPr>
          <a:xfrm>
            <a:off x="3317613" y="1930137"/>
            <a:ext cx="2948715" cy="297455"/>
            <a:chOff x="3317613" y="1930137"/>
            <a:chExt cx="2948715" cy="297455"/>
          </a:xfrm>
        </p:grpSpPr>
        <p:pic>
          <p:nvPicPr>
            <p:cNvPr id="54" name="Graphic 53">
              <a:extLst>
                <a:ext uri="{FF2B5EF4-FFF2-40B4-BE49-F238E27FC236}">
                  <a16:creationId xmlns:a16="http://schemas.microsoft.com/office/drawing/2014/main" id="{819D0833-214B-68B7-1FB0-328548DA6731}"/>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3317613" y="1930137"/>
              <a:ext cx="274321" cy="274320"/>
            </a:xfrm>
            <a:prstGeom prst="rect">
              <a:avLst/>
            </a:prstGeom>
          </p:spPr>
        </p:pic>
        <p:sp>
          <p:nvSpPr>
            <p:cNvPr id="52" name="TextBox 51">
              <a:extLst>
                <a:ext uri="{FF2B5EF4-FFF2-40B4-BE49-F238E27FC236}">
                  <a16:creationId xmlns:a16="http://schemas.microsoft.com/office/drawing/2014/main" id="{0AB5AFC3-80F1-34DB-A9E4-BFB4360FFDAC}"/>
                </a:ext>
              </a:extLst>
            </p:cNvPr>
            <p:cNvSpPr txBox="1">
              <a:spLocks noChangeAspect="1"/>
            </p:cNvSpPr>
            <p:nvPr/>
          </p:nvSpPr>
          <p:spPr>
            <a:xfrm>
              <a:off x="4437528" y="1933996"/>
              <a:ext cx="1828800" cy="293596"/>
            </a:xfrm>
            <a:prstGeom prst="rect">
              <a:avLst/>
            </a:prstGeom>
            <a:noFill/>
          </p:spPr>
          <p:txBody>
            <a:bodyPr wrap="square" lIns="182880" tIns="146304" rIns="182880" bIns="146304" rtlCol="0" anchor="ctr">
              <a:noAutofit/>
            </a:bodyPr>
            <a:lstStyle/>
            <a:p>
              <a:pPr>
                <a:lnSpc>
                  <a:spcPct val="90000"/>
                </a:lnSpc>
                <a:spcAft>
                  <a:spcPts val="600"/>
                </a:spcAft>
              </a:pPr>
              <a:r>
                <a:rPr lang="en-US" sz="1000" dirty="0">
                  <a:solidFill>
                    <a:schemeClr val="bg1"/>
                  </a:solidFill>
                </a:rPr>
                <a:t>Relational databases</a:t>
              </a:r>
            </a:p>
          </p:txBody>
        </p:sp>
        <p:pic>
          <p:nvPicPr>
            <p:cNvPr id="57" name="Graphic 56">
              <a:extLst>
                <a:ext uri="{FF2B5EF4-FFF2-40B4-BE49-F238E27FC236}">
                  <a16:creationId xmlns:a16="http://schemas.microsoft.com/office/drawing/2014/main" id="{923AB693-D8B7-9512-C4D6-E92837D9579B}"/>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3636607" y="1930137"/>
              <a:ext cx="274320" cy="274320"/>
            </a:xfrm>
            <a:prstGeom prst="rect">
              <a:avLst/>
            </a:prstGeom>
          </p:spPr>
        </p:pic>
        <p:pic>
          <p:nvPicPr>
            <p:cNvPr id="59" name="Graphic 58">
              <a:extLst>
                <a:ext uri="{FF2B5EF4-FFF2-40B4-BE49-F238E27FC236}">
                  <a16:creationId xmlns:a16="http://schemas.microsoft.com/office/drawing/2014/main" id="{40789684-9FA8-AD8E-9587-DBCEEB6F5AB7}"/>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3955600" y="1930137"/>
              <a:ext cx="274320" cy="274320"/>
            </a:xfrm>
            <a:prstGeom prst="rect">
              <a:avLst/>
            </a:prstGeom>
          </p:spPr>
        </p:pic>
        <p:pic>
          <p:nvPicPr>
            <p:cNvPr id="61" name="Graphic 60">
              <a:extLst>
                <a:ext uri="{FF2B5EF4-FFF2-40B4-BE49-F238E27FC236}">
                  <a16:creationId xmlns:a16="http://schemas.microsoft.com/office/drawing/2014/main" id="{4E7EC395-2D5F-6535-85B5-2DB9549DACDE}"/>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4274594" y="1930137"/>
              <a:ext cx="274320" cy="274320"/>
            </a:xfrm>
            <a:prstGeom prst="rect">
              <a:avLst/>
            </a:prstGeom>
          </p:spPr>
        </p:pic>
      </p:grpSp>
      <p:grpSp>
        <p:nvGrpSpPr>
          <p:cNvPr id="235" name="Group 234">
            <a:extLst>
              <a:ext uri="{FF2B5EF4-FFF2-40B4-BE49-F238E27FC236}">
                <a16:creationId xmlns:a16="http://schemas.microsoft.com/office/drawing/2014/main" id="{2195046D-DA6A-2A15-D072-ACAC503D24D7}"/>
              </a:ext>
            </a:extLst>
          </p:cNvPr>
          <p:cNvGrpSpPr/>
          <p:nvPr/>
        </p:nvGrpSpPr>
        <p:grpSpPr>
          <a:xfrm>
            <a:off x="3313822" y="4348012"/>
            <a:ext cx="2952508" cy="278473"/>
            <a:chOff x="3313822" y="4348012"/>
            <a:chExt cx="2952508" cy="278473"/>
          </a:xfrm>
        </p:grpSpPr>
        <p:pic>
          <p:nvPicPr>
            <p:cNvPr id="77" name="Graphic 76">
              <a:extLst>
                <a:ext uri="{FF2B5EF4-FFF2-40B4-BE49-F238E27FC236}">
                  <a16:creationId xmlns:a16="http://schemas.microsoft.com/office/drawing/2014/main" id="{7371BF70-AB95-D855-B2A9-42AF26686D70}"/>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3313822" y="4348012"/>
              <a:ext cx="274320" cy="274320"/>
            </a:xfrm>
            <a:prstGeom prst="rect">
              <a:avLst/>
            </a:prstGeom>
          </p:spPr>
        </p:pic>
        <p:sp>
          <p:nvSpPr>
            <p:cNvPr id="107" name="TextBox 106">
              <a:extLst>
                <a:ext uri="{FF2B5EF4-FFF2-40B4-BE49-F238E27FC236}">
                  <a16:creationId xmlns:a16="http://schemas.microsoft.com/office/drawing/2014/main" id="{B082F228-54E7-F63B-30CF-95206E7E0B59}"/>
                </a:ext>
              </a:extLst>
            </p:cNvPr>
            <p:cNvSpPr txBox="1">
              <a:spLocks noChangeAspect="1"/>
            </p:cNvSpPr>
            <p:nvPr/>
          </p:nvSpPr>
          <p:spPr>
            <a:xfrm>
              <a:off x="4437530" y="4348122"/>
              <a:ext cx="1828800" cy="278363"/>
            </a:xfrm>
            <a:prstGeom prst="rect">
              <a:avLst/>
            </a:prstGeom>
            <a:noFill/>
          </p:spPr>
          <p:txBody>
            <a:bodyPr wrap="square" lIns="182880" tIns="146304" rIns="182880" bIns="146304" rtlCol="0" anchor="ctr">
              <a:noAutofit/>
            </a:bodyPr>
            <a:lstStyle/>
            <a:p>
              <a:pPr>
                <a:lnSpc>
                  <a:spcPct val="90000"/>
                </a:lnSpc>
                <a:spcAft>
                  <a:spcPts val="600"/>
                </a:spcAft>
              </a:pPr>
              <a:r>
                <a:rPr lang="en-US" sz="1000" dirty="0">
                  <a:solidFill>
                    <a:schemeClr val="bg1"/>
                  </a:solidFill>
                </a:rPr>
                <a:t>Search engine databases</a:t>
              </a:r>
            </a:p>
          </p:txBody>
        </p:sp>
      </p:grpSp>
      <p:grpSp>
        <p:nvGrpSpPr>
          <p:cNvPr id="236" name="Group 235">
            <a:extLst>
              <a:ext uri="{FF2B5EF4-FFF2-40B4-BE49-F238E27FC236}">
                <a16:creationId xmlns:a16="http://schemas.microsoft.com/office/drawing/2014/main" id="{AE4A5B55-D70A-B312-1BCF-4879FF4ABAF6}"/>
              </a:ext>
            </a:extLst>
          </p:cNvPr>
          <p:cNvGrpSpPr/>
          <p:nvPr/>
        </p:nvGrpSpPr>
        <p:grpSpPr>
          <a:xfrm>
            <a:off x="3319272" y="4763780"/>
            <a:ext cx="2947056" cy="293596"/>
            <a:chOff x="3319272" y="4763780"/>
            <a:chExt cx="2947056" cy="293596"/>
          </a:xfrm>
        </p:grpSpPr>
        <p:pic>
          <p:nvPicPr>
            <p:cNvPr id="81" name="Graphic 80">
              <a:extLst>
                <a:ext uri="{FF2B5EF4-FFF2-40B4-BE49-F238E27FC236}">
                  <a16:creationId xmlns:a16="http://schemas.microsoft.com/office/drawing/2014/main" id="{262C1B42-4428-1277-6527-758B8A48B0DD}"/>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3319272" y="4768636"/>
              <a:ext cx="274320" cy="274320"/>
            </a:xfrm>
            <a:prstGeom prst="rect">
              <a:avLst/>
            </a:prstGeom>
          </p:spPr>
        </p:pic>
        <p:sp>
          <p:nvSpPr>
            <p:cNvPr id="109" name="TextBox 108">
              <a:extLst>
                <a:ext uri="{FF2B5EF4-FFF2-40B4-BE49-F238E27FC236}">
                  <a16:creationId xmlns:a16="http://schemas.microsoft.com/office/drawing/2014/main" id="{8F661D4A-5F06-67B1-524F-1013E24EFB3C}"/>
                </a:ext>
              </a:extLst>
            </p:cNvPr>
            <p:cNvSpPr txBox="1">
              <a:spLocks noChangeAspect="1"/>
            </p:cNvSpPr>
            <p:nvPr/>
          </p:nvSpPr>
          <p:spPr>
            <a:xfrm>
              <a:off x="4437528" y="4763780"/>
              <a:ext cx="1828800" cy="293596"/>
            </a:xfrm>
            <a:prstGeom prst="rect">
              <a:avLst/>
            </a:prstGeom>
            <a:noFill/>
          </p:spPr>
          <p:txBody>
            <a:bodyPr wrap="square" lIns="182880" tIns="146304" rIns="182880" bIns="146304" rtlCol="0" anchor="ctr">
              <a:noAutofit/>
            </a:bodyPr>
            <a:lstStyle/>
            <a:p>
              <a:pPr>
                <a:lnSpc>
                  <a:spcPct val="90000"/>
                </a:lnSpc>
                <a:spcAft>
                  <a:spcPts val="600"/>
                </a:spcAft>
              </a:pPr>
              <a:r>
                <a:rPr lang="en-US" sz="1000" dirty="0">
                  <a:solidFill>
                    <a:schemeClr val="bg1"/>
                  </a:solidFill>
                </a:rPr>
                <a:t>Time series databases</a:t>
              </a:r>
            </a:p>
          </p:txBody>
        </p:sp>
      </p:grpSp>
      <p:grpSp>
        <p:nvGrpSpPr>
          <p:cNvPr id="230" name="Group 229">
            <a:extLst>
              <a:ext uri="{FF2B5EF4-FFF2-40B4-BE49-F238E27FC236}">
                <a16:creationId xmlns:a16="http://schemas.microsoft.com/office/drawing/2014/main" id="{2D0CF823-9399-AF48-2BC5-C08ABBC2CFC6}"/>
              </a:ext>
            </a:extLst>
          </p:cNvPr>
          <p:cNvGrpSpPr/>
          <p:nvPr/>
        </p:nvGrpSpPr>
        <p:grpSpPr>
          <a:xfrm>
            <a:off x="3317613" y="2308900"/>
            <a:ext cx="2948715" cy="293596"/>
            <a:chOff x="3317613" y="2308900"/>
            <a:chExt cx="2948715" cy="293596"/>
          </a:xfrm>
        </p:grpSpPr>
        <p:pic>
          <p:nvPicPr>
            <p:cNvPr id="65" name="Graphic 64">
              <a:extLst>
                <a:ext uri="{FF2B5EF4-FFF2-40B4-BE49-F238E27FC236}">
                  <a16:creationId xmlns:a16="http://schemas.microsoft.com/office/drawing/2014/main" id="{369439A8-4DF6-0B74-9B06-A211CB9B5A92}"/>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3317613" y="2311992"/>
              <a:ext cx="274320" cy="274320"/>
            </a:xfrm>
            <a:prstGeom prst="rect">
              <a:avLst/>
            </a:prstGeom>
          </p:spPr>
        </p:pic>
        <p:pic>
          <p:nvPicPr>
            <p:cNvPr id="93" name="Graphic 92">
              <a:extLst>
                <a:ext uri="{FF2B5EF4-FFF2-40B4-BE49-F238E27FC236}">
                  <a16:creationId xmlns:a16="http://schemas.microsoft.com/office/drawing/2014/main" id="{E3112972-EB2B-FC80-13EF-689215A68930}"/>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3636607" y="2311992"/>
              <a:ext cx="274320" cy="274320"/>
            </a:xfrm>
            <a:prstGeom prst="rect">
              <a:avLst/>
            </a:prstGeom>
          </p:spPr>
        </p:pic>
        <p:sp>
          <p:nvSpPr>
            <p:cNvPr id="97" name="TextBox 96">
              <a:extLst>
                <a:ext uri="{FF2B5EF4-FFF2-40B4-BE49-F238E27FC236}">
                  <a16:creationId xmlns:a16="http://schemas.microsoft.com/office/drawing/2014/main" id="{9C22E86E-B399-E906-6301-9FF1A5451852}"/>
                </a:ext>
              </a:extLst>
            </p:cNvPr>
            <p:cNvSpPr txBox="1">
              <a:spLocks noChangeAspect="1"/>
            </p:cNvSpPr>
            <p:nvPr/>
          </p:nvSpPr>
          <p:spPr>
            <a:xfrm>
              <a:off x="4437528" y="2308900"/>
              <a:ext cx="1828800" cy="293596"/>
            </a:xfrm>
            <a:prstGeom prst="rect">
              <a:avLst/>
            </a:prstGeom>
            <a:noFill/>
          </p:spPr>
          <p:txBody>
            <a:bodyPr wrap="square" lIns="182880" tIns="146304" rIns="182880" bIns="146304" rtlCol="0" anchor="ctr">
              <a:noAutofit/>
            </a:bodyPr>
            <a:lstStyle/>
            <a:p>
              <a:pPr>
                <a:lnSpc>
                  <a:spcPct val="90000"/>
                </a:lnSpc>
                <a:spcAft>
                  <a:spcPts val="600"/>
                </a:spcAft>
              </a:pPr>
              <a:r>
                <a:rPr lang="en-US" sz="1000" dirty="0">
                  <a:solidFill>
                    <a:schemeClr val="bg1"/>
                  </a:solidFill>
                </a:rPr>
                <a:t>Key/value stores</a:t>
              </a:r>
            </a:p>
          </p:txBody>
        </p:sp>
        <p:pic>
          <p:nvPicPr>
            <p:cNvPr id="116" name="Graphic 115">
              <a:extLst>
                <a:ext uri="{FF2B5EF4-FFF2-40B4-BE49-F238E27FC236}">
                  <a16:creationId xmlns:a16="http://schemas.microsoft.com/office/drawing/2014/main" id="{5A021538-2709-1710-DC6E-9874415D829C}"/>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3955600" y="2311992"/>
              <a:ext cx="274320" cy="274320"/>
            </a:xfrm>
            <a:prstGeom prst="rect">
              <a:avLst/>
            </a:prstGeom>
          </p:spPr>
        </p:pic>
      </p:grpSp>
      <p:grpSp>
        <p:nvGrpSpPr>
          <p:cNvPr id="234" name="Group 233">
            <a:extLst>
              <a:ext uri="{FF2B5EF4-FFF2-40B4-BE49-F238E27FC236}">
                <a16:creationId xmlns:a16="http://schemas.microsoft.com/office/drawing/2014/main" id="{66C0CF5E-D060-9FE8-87D7-7A15F89CB0F0}"/>
              </a:ext>
            </a:extLst>
          </p:cNvPr>
          <p:cNvGrpSpPr/>
          <p:nvPr/>
        </p:nvGrpSpPr>
        <p:grpSpPr>
          <a:xfrm>
            <a:off x="3319272" y="3932464"/>
            <a:ext cx="2947057" cy="278388"/>
            <a:chOff x="3319272" y="3932464"/>
            <a:chExt cx="2947057" cy="278388"/>
          </a:xfrm>
        </p:grpSpPr>
        <p:pic>
          <p:nvPicPr>
            <p:cNvPr id="63" name="Graphic 62">
              <a:extLst>
                <a:ext uri="{FF2B5EF4-FFF2-40B4-BE49-F238E27FC236}">
                  <a16:creationId xmlns:a16="http://schemas.microsoft.com/office/drawing/2014/main" id="{79895F87-EC11-8614-3601-0043CB9720E9}"/>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3636607" y="3936532"/>
              <a:ext cx="274320" cy="274320"/>
            </a:xfrm>
            <a:prstGeom prst="rect">
              <a:avLst/>
            </a:prstGeom>
          </p:spPr>
        </p:pic>
        <p:sp>
          <p:nvSpPr>
            <p:cNvPr id="103" name="TextBox 102">
              <a:extLst>
                <a:ext uri="{FF2B5EF4-FFF2-40B4-BE49-F238E27FC236}">
                  <a16:creationId xmlns:a16="http://schemas.microsoft.com/office/drawing/2014/main" id="{CE8F23FB-B270-5E29-EA82-61F86CDEA023}"/>
                </a:ext>
              </a:extLst>
            </p:cNvPr>
            <p:cNvSpPr txBox="1">
              <a:spLocks noChangeAspect="1"/>
            </p:cNvSpPr>
            <p:nvPr/>
          </p:nvSpPr>
          <p:spPr>
            <a:xfrm>
              <a:off x="4437529" y="3932464"/>
              <a:ext cx="1828800" cy="278363"/>
            </a:xfrm>
            <a:prstGeom prst="rect">
              <a:avLst/>
            </a:prstGeom>
            <a:noFill/>
          </p:spPr>
          <p:txBody>
            <a:bodyPr wrap="square" lIns="182880" tIns="146304" rIns="182880" bIns="146304" rtlCol="0" anchor="ctr">
              <a:noAutofit/>
            </a:bodyPr>
            <a:lstStyle/>
            <a:p>
              <a:pPr>
                <a:lnSpc>
                  <a:spcPct val="90000"/>
                </a:lnSpc>
                <a:spcAft>
                  <a:spcPts val="600"/>
                </a:spcAft>
              </a:pPr>
              <a:r>
                <a:rPr lang="en-US" sz="1000" dirty="0">
                  <a:solidFill>
                    <a:schemeClr val="bg1"/>
                  </a:solidFill>
                </a:rPr>
                <a:t>Column-family databases</a:t>
              </a:r>
            </a:p>
          </p:txBody>
        </p:sp>
        <p:pic>
          <p:nvPicPr>
            <p:cNvPr id="118" name="Graphic 117">
              <a:extLst>
                <a:ext uri="{FF2B5EF4-FFF2-40B4-BE49-F238E27FC236}">
                  <a16:creationId xmlns:a16="http://schemas.microsoft.com/office/drawing/2014/main" id="{662A551D-C675-D445-5E03-851F1CFD871E}"/>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3319272" y="3936532"/>
              <a:ext cx="274320" cy="274320"/>
            </a:xfrm>
            <a:prstGeom prst="rect">
              <a:avLst/>
            </a:prstGeom>
          </p:spPr>
        </p:pic>
      </p:grpSp>
      <p:grpSp>
        <p:nvGrpSpPr>
          <p:cNvPr id="231" name="Group 230">
            <a:extLst>
              <a:ext uri="{FF2B5EF4-FFF2-40B4-BE49-F238E27FC236}">
                <a16:creationId xmlns:a16="http://schemas.microsoft.com/office/drawing/2014/main" id="{C189D787-ECCD-DAC3-2EFF-B28C85CB295F}"/>
              </a:ext>
            </a:extLst>
          </p:cNvPr>
          <p:cNvGrpSpPr/>
          <p:nvPr/>
        </p:nvGrpSpPr>
        <p:grpSpPr>
          <a:xfrm>
            <a:off x="3317613" y="2683804"/>
            <a:ext cx="2948715" cy="295282"/>
            <a:chOff x="3317613" y="2683804"/>
            <a:chExt cx="2948715" cy="295282"/>
          </a:xfrm>
        </p:grpSpPr>
        <p:sp>
          <p:nvSpPr>
            <p:cNvPr id="99" name="TextBox 98">
              <a:extLst>
                <a:ext uri="{FF2B5EF4-FFF2-40B4-BE49-F238E27FC236}">
                  <a16:creationId xmlns:a16="http://schemas.microsoft.com/office/drawing/2014/main" id="{EA89C9B7-C51A-E374-78CC-921557BCB0E2}"/>
                </a:ext>
              </a:extLst>
            </p:cNvPr>
            <p:cNvSpPr txBox="1">
              <a:spLocks noChangeAspect="1"/>
            </p:cNvSpPr>
            <p:nvPr/>
          </p:nvSpPr>
          <p:spPr>
            <a:xfrm>
              <a:off x="4437528" y="2685490"/>
              <a:ext cx="1828800" cy="293596"/>
            </a:xfrm>
            <a:prstGeom prst="rect">
              <a:avLst/>
            </a:prstGeom>
            <a:noFill/>
          </p:spPr>
          <p:txBody>
            <a:bodyPr wrap="square" lIns="182880" tIns="146304" rIns="182880" bIns="146304" rtlCol="0" anchor="ctr">
              <a:noAutofit/>
            </a:bodyPr>
            <a:lstStyle/>
            <a:p>
              <a:pPr>
                <a:lnSpc>
                  <a:spcPct val="90000"/>
                </a:lnSpc>
                <a:spcAft>
                  <a:spcPts val="600"/>
                </a:spcAft>
              </a:pPr>
              <a:r>
                <a:rPr lang="en-US" sz="1000" dirty="0">
                  <a:solidFill>
                    <a:schemeClr val="bg1"/>
                  </a:solidFill>
                </a:rPr>
                <a:t>Document databases</a:t>
              </a:r>
            </a:p>
          </p:txBody>
        </p:sp>
        <p:pic>
          <p:nvPicPr>
            <p:cNvPr id="120" name="Graphic 119">
              <a:extLst>
                <a:ext uri="{FF2B5EF4-FFF2-40B4-BE49-F238E27FC236}">
                  <a16:creationId xmlns:a16="http://schemas.microsoft.com/office/drawing/2014/main" id="{B44DA3CC-1B46-9582-A1E7-37BF0FFC6C5C}"/>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3317613" y="2683804"/>
              <a:ext cx="274320" cy="274320"/>
            </a:xfrm>
            <a:prstGeom prst="rect">
              <a:avLst/>
            </a:prstGeom>
          </p:spPr>
        </p:pic>
      </p:grpSp>
      <p:grpSp>
        <p:nvGrpSpPr>
          <p:cNvPr id="232" name="Group 231">
            <a:extLst>
              <a:ext uri="{FF2B5EF4-FFF2-40B4-BE49-F238E27FC236}">
                <a16:creationId xmlns:a16="http://schemas.microsoft.com/office/drawing/2014/main" id="{2C1CF9F9-1712-F918-0CE6-17F67A5F15AC}"/>
              </a:ext>
            </a:extLst>
          </p:cNvPr>
          <p:cNvGrpSpPr/>
          <p:nvPr/>
        </p:nvGrpSpPr>
        <p:grpSpPr>
          <a:xfrm>
            <a:off x="3317613" y="3106248"/>
            <a:ext cx="2947056" cy="293596"/>
            <a:chOff x="3317613" y="3106248"/>
            <a:chExt cx="2947056" cy="293596"/>
          </a:xfrm>
        </p:grpSpPr>
        <p:sp>
          <p:nvSpPr>
            <p:cNvPr id="101" name="TextBox 100">
              <a:extLst>
                <a:ext uri="{FF2B5EF4-FFF2-40B4-BE49-F238E27FC236}">
                  <a16:creationId xmlns:a16="http://schemas.microsoft.com/office/drawing/2014/main" id="{38E6EB31-1BA1-25A2-3B1B-753ECBE7EB54}"/>
                </a:ext>
              </a:extLst>
            </p:cNvPr>
            <p:cNvSpPr txBox="1">
              <a:spLocks noChangeAspect="1"/>
            </p:cNvSpPr>
            <p:nvPr/>
          </p:nvSpPr>
          <p:spPr>
            <a:xfrm>
              <a:off x="4435869" y="3106248"/>
              <a:ext cx="1828800" cy="293596"/>
            </a:xfrm>
            <a:prstGeom prst="rect">
              <a:avLst/>
            </a:prstGeom>
            <a:noFill/>
          </p:spPr>
          <p:txBody>
            <a:bodyPr wrap="square" lIns="182880" tIns="146304" rIns="182880" bIns="146304" rtlCol="0" anchor="ctr">
              <a:noAutofit/>
            </a:bodyPr>
            <a:lstStyle/>
            <a:p>
              <a:pPr>
                <a:lnSpc>
                  <a:spcPct val="90000"/>
                </a:lnSpc>
                <a:spcAft>
                  <a:spcPts val="600"/>
                </a:spcAft>
              </a:pPr>
              <a:r>
                <a:rPr lang="en-US" sz="1000" dirty="0">
                  <a:solidFill>
                    <a:schemeClr val="bg1"/>
                  </a:solidFill>
                </a:rPr>
                <a:t>Graph databases</a:t>
              </a:r>
            </a:p>
          </p:txBody>
        </p:sp>
        <p:pic>
          <p:nvPicPr>
            <p:cNvPr id="122" name="Graphic 121">
              <a:extLst>
                <a:ext uri="{FF2B5EF4-FFF2-40B4-BE49-F238E27FC236}">
                  <a16:creationId xmlns:a16="http://schemas.microsoft.com/office/drawing/2014/main" id="{8AF951D5-549A-6111-79CC-3FB6E1D441A4}"/>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3317613" y="3109528"/>
              <a:ext cx="274320" cy="274320"/>
            </a:xfrm>
            <a:prstGeom prst="rect">
              <a:avLst/>
            </a:prstGeom>
          </p:spPr>
        </p:pic>
        <p:pic>
          <p:nvPicPr>
            <p:cNvPr id="124" name="Graphic 123">
              <a:extLst>
                <a:ext uri="{FF2B5EF4-FFF2-40B4-BE49-F238E27FC236}">
                  <a16:creationId xmlns:a16="http://schemas.microsoft.com/office/drawing/2014/main" id="{269E7D27-8AAE-D90E-F530-EEA5675DF58B}"/>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3634948" y="3109528"/>
              <a:ext cx="274321" cy="274320"/>
            </a:xfrm>
            <a:prstGeom prst="rect">
              <a:avLst/>
            </a:prstGeom>
          </p:spPr>
        </p:pic>
      </p:grpSp>
      <p:grpSp>
        <p:nvGrpSpPr>
          <p:cNvPr id="228" name="Group 227">
            <a:extLst>
              <a:ext uri="{FF2B5EF4-FFF2-40B4-BE49-F238E27FC236}">
                <a16:creationId xmlns:a16="http://schemas.microsoft.com/office/drawing/2014/main" id="{6A561E42-F8EC-72EC-A155-6FA25D9E682C}"/>
              </a:ext>
            </a:extLst>
          </p:cNvPr>
          <p:cNvGrpSpPr/>
          <p:nvPr/>
        </p:nvGrpSpPr>
        <p:grpSpPr>
          <a:xfrm>
            <a:off x="481940" y="3936532"/>
            <a:ext cx="2956204" cy="278363"/>
            <a:chOff x="481940" y="3936532"/>
            <a:chExt cx="2956204" cy="278363"/>
          </a:xfrm>
        </p:grpSpPr>
        <p:pic>
          <p:nvPicPr>
            <p:cNvPr id="130" name="Graphic 129">
              <a:extLst>
                <a:ext uri="{FF2B5EF4-FFF2-40B4-BE49-F238E27FC236}">
                  <a16:creationId xmlns:a16="http://schemas.microsoft.com/office/drawing/2014/main" id="{56E6F0A7-A29B-55F4-3A73-3BB9DCF68D43}"/>
                </a:ext>
              </a:extLst>
            </p:cNvPr>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481940" y="3936532"/>
              <a:ext cx="274320" cy="274320"/>
            </a:xfrm>
            <a:prstGeom prst="rect">
              <a:avLst/>
            </a:prstGeom>
          </p:spPr>
        </p:pic>
        <p:sp>
          <p:nvSpPr>
            <p:cNvPr id="132" name="TextBox 131">
              <a:extLst>
                <a:ext uri="{FF2B5EF4-FFF2-40B4-BE49-F238E27FC236}">
                  <a16:creationId xmlns:a16="http://schemas.microsoft.com/office/drawing/2014/main" id="{B097360C-62C9-7947-181F-0B39891309F3}"/>
                </a:ext>
              </a:extLst>
            </p:cNvPr>
            <p:cNvSpPr txBox="1">
              <a:spLocks noChangeAspect="1"/>
            </p:cNvSpPr>
            <p:nvPr/>
          </p:nvSpPr>
          <p:spPr>
            <a:xfrm>
              <a:off x="1609344" y="3936532"/>
              <a:ext cx="1828800" cy="278363"/>
            </a:xfrm>
            <a:prstGeom prst="rect">
              <a:avLst/>
            </a:prstGeom>
            <a:noFill/>
          </p:spPr>
          <p:txBody>
            <a:bodyPr wrap="square" lIns="182880" tIns="146304" rIns="182880" bIns="146304" rtlCol="0" anchor="ctr">
              <a:noAutofit/>
            </a:bodyPr>
            <a:lstStyle/>
            <a:p>
              <a:pPr>
                <a:lnSpc>
                  <a:spcPct val="90000"/>
                </a:lnSpc>
                <a:spcAft>
                  <a:spcPts val="600"/>
                </a:spcAft>
              </a:pPr>
              <a:r>
                <a:rPr lang="en-US" sz="1000" dirty="0">
                  <a:solidFill>
                    <a:schemeClr val="bg1"/>
                  </a:solidFill>
                </a:rPr>
                <a:t>Data Explorer</a:t>
              </a:r>
            </a:p>
          </p:txBody>
        </p:sp>
      </p:grpSp>
      <p:grpSp>
        <p:nvGrpSpPr>
          <p:cNvPr id="237" name="Group 236">
            <a:extLst>
              <a:ext uri="{FF2B5EF4-FFF2-40B4-BE49-F238E27FC236}">
                <a16:creationId xmlns:a16="http://schemas.microsoft.com/office/drawing/2014/main" id="{FCD09BDA-E4CB-8F6D-787F-30D114E049E4}"/>
              </a:ext>
            </a:extLst>
          </p:cNvPr>
          <p:cNvGrpSpPr/>
          <p:nvPr/>
        </p:nvGrpSpPr>
        <p:grpSpPr>
          <a:xfrm>
            <a:off x="3319272" y="5178955"/>
            <a:ext cx="2947056" cy="294079"/>
            <a:chOff x="3319272" y="5178955"/>
            <a:chExt cx="2947056" cy="294079"/>
          </a:xfrm>
        </p:grpSpPr>
        <p:pic>
          <p:nvPicPr>
            <p:cNvPr id="85" name="Graphic 84">
              <a:extLst>
                <a:ext uri="{FF2B5EF4-FFF2-40B4-BE49-F238E27FC236}">
                  <a16:creationId xmlns:a16="http://schemas.microsoft.com/office/drawing/2014/main" id="{4956DC3C-8A28-45B3-BD6C-B148ECCC6A03}"/>
                </a:ext>
              </a:extLst>
            </p:cNvPr>
            <p:cNvPicPr>
              <a:picLocks noChangeAspect="1"/>
            </p:cNvPicPr>
            <p:nvPr/>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3639312" y="5178955"/>
              <a:ext cx="274320" cy="274320"/>
            </a:xfrm>
            <a:prstGeom prst="rect">
              <a:avLst/>
            </a:prstGeom>
          </p:spPr>
        </p:pic>
        <p:sp>
          <p:nvSpPr>
            <p:cNvPr id="111" name="TextBox 110">
              <a:extLst>
                <a:ext uri="{FF2B5EF4-FFF2-40B4-BE49-F238E27FC236}">
                  <a16:creationId xmlns:a16="http://schemas.microsoft.com/office/drawing/2014/main" id="{3D6D1F32-333E-0002-C74C-4F8DB8BDAD8D}"/>
                </a:ext>
              </a:extLst>
            </p:cNvPr>
            <p:cNvSpPr txBox="1">
              <a:spLocks noChangeAspect="1"/>
            </p:cNvSpPr>
            <p:nvPr/>
          </p:nvSpPr>
          <p:spPr>
            <a:xfrm>
              <a:off x="4437528" y="5179438"/>
              <a:ext cx="1828800" cy="293596"/>
            </a:xfrm>
            <a:prstGeom prst="rect">
              <a:avLst/>
            </a:prstGeom>
            <a:noFill/>
          </p:spPr>
          <p:txBody>
            <a:bodyPr wrap="square" lIns="182880" tIns="146304" rIns="182880" bIns="146304" rtlCol="0" anchor="ctr">
              <a:noAutofit/>
            </a:bodyPr>
            <a:lstStyle/>
            <a:p>
              <a:pPr>
                <a:lnSpc>
                  <a:spcPct val="90000"/>
                </a:lnSpc>
                <a:spcAft>
                  <a:spcPts val="600"/>
                </a:spcAft>
              </a:pPr>
              <a:r>
                <a:rPr lang="en-US" sz="1000" dirty="0">
                  <a:solidFill>
                    <a:schemeClr val="bg1"/>
                  </a:solidFill>
                </a:rPr>
                <a:t>Object storage</a:t>
              </a:r>
            </a:p>
          </p:txBody>
        </p:sp>
        <p:pic>
          <p:nvPicPr>
            <p:cNvPr id="135" name="Graphic 134">
              <a:extLst>
                <a:ext uri="{FF2B5EF4-FFF2-40B4-BE49-F238E27FC236}">
                  <a16:creationId xmlns:a16="http://schemas.microsoft.com/office/drawing/2014/main" id="{50D6AB2F-FF60-8C5F-172C-1A60BBF9FDE4}"/>
                </a:ext>
              </a:extLst>
            </p:cNvPr>
            <p:cNvPicPr>
              <a:picLocks noChangeAspect="1"/>
            </p:cNvPicPr>
            <p:nvPr/>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3319272" y="5180116"/>
              <a:ext cx="274320" cy="274320"/>
            </a:xfrm>
            <a:prstGeom prst="rect">
              <a:avLst/>
            </a:prstGeom>
          </p:spPr>
        </p:pic>
      </p:grpSp>
      <p:grpSp>
        <p:nvGrpSpPr>
          <p:cNvPr id="238" name="Group 237">
            <a:extLst>
              <a:ext uri="{FF2B5EF4-FFF2-40B4-BE49-F238E27FC236}">
                <a16:creationId xmlns:a16="http://schemas.microsoft.com/office/drawing/2014/main" id="{D1084423-4549-2F6E-325A-91A16664BC3F}"/>
              </a:ext>
            </a:extLst>
          </p:cNvPr>
          <p:cNvGrpSpPr/>
          <p:nvPr/>
        </p:nvGrpSpPr>
        <p:grpSpPr>
          <a:xfrm>
            <a:off x="3319272" y="5591596"/>
            <a:ext cx="2947056" cy="297096"/>
            <a:chOff x="3319272" y="5591596"/>
            <a:chExt cx="2947056" cy="297096"/>
          </a:xfrm>
        </p:grpSpPr>
        <p:sp>
          <p:nvSpPr>
            <p:cNvPr id="113" name="TextBox 112">
              <a:extLst>
                <a:ext uri="{FF2B5EF4-FFF2-40B4-BE49-F238E27FC236}">
                  <a16:creationId xmlns:a16="http://schemas.microsoft.com/office/drawing/2014/main" id="{394C0CD9-1A9A-DBD0-C08B-86A42C8AD13D}"/>
                </a:ext>
              </a:extLst>
            </p:cNvPr>
            <p:cNvSpPr txBox="1">
              <a:spLocks noChangeAspect="1"/>
            </p:cNvSpPr>
            <p:nvPr/>
          </p:nvSpPr>
          <p:spPr>
            <a:xfrm>
              <a:off x="4437528" y="5595096"/>
              <a:ext cx="1828800" cy="293596"/>
            </a:xfrm>
            <a:prstGeom prst="rect">
              <a:avLst/>
            </a:prstGeom>
            <a:noFill/>
          </p:spPr>
          <p:txBody>
            <a:bodyPr wrap="square" lIns="182880" tIns="146304" rIns="182880" bIns="146304" rtlCol="0" anchor="ctr">
              <a:noAutofit/>
            </a:bodyPr>
            <a:lstStyle/>
            <a:p>
              <a:pPr>
                <a:lnSpc>
                  <a:spcPct val="90000"/>
                </a:lnSpc>
                <a:spcAft>
                  <a:spcPts val="600"/>
                </a:spcAft>
              </a:pPr>
              <a:r>
                <a:rPr lang="en-US" sz="1000" dirty="0">
                  <a:solidFill>
                    <a:schemeClr val="bg1"/>
                  </a:solidFill>
                </a:rPr>
                <a:t>Shared files</a:t>
              </a:r>
            </a:p>
          </p:txBody>
        </p:sp>
        <p:pic>
          <p:nvPicPr>
            <p:cNvPr id="143" name="Graphic 142">
              <a:extLst>
                <a:ext uri="{FF2B5EF4-FFF2-40B4-BE49-F238E27FC236}">
                  <a16:creationId xmlns:a16="http://schemas.microsoft.com/office/drawing/2014/main" id="{19729576-AF70-AF4B-A6C7-B286386F96F0}"/>
                </a:ext>
              </a:extLst>
            </p:cNvPr>
            <p:cNvPicPr>
              <a:picLocks noChangeAspect="1"/>
            </p:cNvPicPr>
            <p:nvPr/>
          </p:nvPicPr>
          <p:blipFill>
            <a:blip r:embed="rId38">
              <a:extLst>
                <a:ext uri="{28A0092B-C50C-407E-A947-70E740481C1C}">
                  <a14:useLocalDpi xmlns:a14="http://schemas.microsoft.com/office/drawing/2010/main" val="0"/>
                </a:ext>
                <a:ext uri="{96DAC541-7B7A-43D3-8B79-37D633B846F1}">
                  <asvg:svgBlip xmlns:asvg="http://schemas.microsoft.com/office/drawing/2016/SVG/main" r:embed="rId39"/>
                </a:ext>
              </a:extLst>
            </a:blip>
            <a:stretch>
              <a:fillRect/>
            </a:stretch>
          </p:blipFill>
          <p:spPr>
            <a:xfrm>
              <a:off x="3319272" y="5591596"/>
              <a:ext cx="274320" cy="274320"/>
            </a:xfrm>
            <a:prstGeom prst="rect">
              <a:avLst/>
            </a:prstGeom>
          </p:spPr>
        </p:pic>
      </p:grpSp>
      <p:grpSp>
        <p:nvGrpSpPr>
          <p:cNvPr id="239" name="Group 238">
            <a:extLst>
              <a:ext uri="{FF2B5EF4-FFF2-40B4-BE49-F238E27FC236}">
                <a16:creationId xmlns:a16="http://schemas.microsoft.com/office/drawing/2014/main" id="{B27B6DCA-FC17-622B-5CBA-0EB758FEF163}"/>
              </a:ext>
            </a:extLst>
          </p:cNvPr>
          <p:cNvGrpSpPr/>
          <p:nvPr/>
        </p:nvGrpSpPr>
        <p:grpSpPr>
          <a:xfrm>
            <a:off x="6227644" y="1930137"/>
            <a:ext cx="2948715" cy="297455"/>
            <a:chOff x="6227644" y="1930137"/>
            <a:chExt cx="2948715" cy="297455"/>
          </a:xfrm>
        </p:grpSpPr>
        <p:pic>
          <p:nvPicPr>
            <p:cNvPr id="155" name="Graphic 154">
              <a:extLst>
                <a:ext uri="{FF2B5EF4-FFF2-40B4-BE49-F238E27FC236}">
                  <a16:creationId xmlns:a16="http://schemas.microsoft.com/office/drawing/2014/main" id="{2CCB5A62-4B5D-DC40-325B-3126B0D0370B}"/>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227644" y="1930137"/>
              <a:ext cx="274320" cy="274320"/>
            </a:xfrm>
            <a:prstGeom prst="rect">
              <a:avLst/>
            </a:prstGeom>
          </p:spPr>
        </p:pic>
        <p:pic>
          <p:nvPicPr>
            <p:cNvPr id="157" name="Graphic 156">
              <a:extLst>
                <a:ext uri="{FF2B5EF4-FFF2-40B4-BE49-F238E27FC236}">
                  <a16:creationId xmlns:a16="http://schemas.microsoft.com/office/drawing/2014/main" id="{E6B803CC-CBE7-979A-0C8A-521F3C0F3509}"/>
                </a:ext>
              </a:extLst>
            </p:cNvPr>
            <p:cNvPicPr>
              <a:picLocks noChangeAspect="1"/>
            </p:cNvPicPr>
            <p:nvPr/>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6546638" y="1930137"/>
              <a:ext cx="274320" cy="274320"/>
            </a:xfrm>
            <a:prstGeom prst="rect">
              <a:avLst/>
            </a:prstGeom>
          </p:spPr>
        </p:pic>
        <p:pic>
          <p:nvPicPr>
            <p:cNvPr id="159" name="Graphic 158">
              <a:extLst>
                <a:ext uri="{FF2B5EF4-FFF2-40B4-BE49-F238E27FC236}">
                  <a16:creationId xmlns:a16="http://schemas.microsoft.com/office/drawing/2014/main" id="{FB720DE0-8E1B-005D-0165-288691806C79}"/>
                </a:ext>
              </a:extLst>
            </p:cNvPr>
            <p:cNvPicPr>
              <a:picLocks/>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6865631" y="1930137"/>
              <a:ext cx="352697" cy="274320"/>
            </a:xfrm>
            <a:prstGeom prst="rect">
              <a:avLst/>
            </a:prstGeom>
          </p:spPr>
        </p:pic>
        <p:sp>
          <p:nvSpPr>
            <p:cNvPr id="162" name="TextBox 161">
              <a:extLst>
                <a:ext uri="{FF2B5EF4-FFF2-40B4-BE49-F238E27FC236}">
                  <a16:creationId xmlns:a16="http://schemas.microsoft.com/office/drawing/2014/main" id="{DD4353FA-DF16-B955-34FC-21A8A455EAF4}"/>
                </a:ext>
              </a:extLst>
            </p:cNvPr>
            <p:cNvSpPr txBox="1">
              <a:spLocks noChangeAspect="1"/>
            </p:cNvSpPr>
            <p:nvPr/>
          </p:nvSpPr>
          <p:spPr>
            <a:xfrm>
              <a:off x="7347559" y="1933996"/>
              <a:ext cx="1828800" cy="293596"/>
            </a:xfrm>
            <a:prstGeom prst="rect">
              <a:avLst/>
            </a:prstGeom>
            <a:noFill/>
          </p:spPr>
          <p:txBody>
            <a:bodyPr wrap="square" lIns="182880" tIns="146304" rIns="182880" bIns="146304" rtlCol="0" anchor="ctr">
              <a:noAutofit/>
            </a:bodyPr>
            <a:lstStyle/>
            <a:p>
              <a:pPr>
                <a:lnSpc>
                  <a:spcPct val="90000"/>
                </a:lnSpc>
                <a:spcAft>
                  <a:spcPts val="600"/>
                </a:spcAft>
              </a:pPr>
              <a:r>
                <a:rPr lang="en-US" sz="1000" dirty="0">
                  <a:solidFill>
                    <a:schemeClr val="bg1"/>
                  </a:solidFill>
                </a:rPr>
                <a:t>AI / ML and Applied AI</a:t>
              </a:r>
            </a:p>
          </p:txBody>
        </p:sp>
      </p:grpSp>
      <p:grpSp>
        <p:nvGrpSpPr>
          <p:cNvPr id="240" name="Group 239">
            <a:extLst>
              <a:ext uri="{FF2B5EF4-FFF2-40B4-BE49-F238E27FC236}">
                <a16:creationId xmlns:a16="http://schemas.microsoft.com/office/drawing/2014/main" id="{74A33A5A-ED81-8008-8530-F42EC109D86A}"/>
              </a:ext>
            </a:extLst>
          </p:cNvPr>
          <p:cNvGrpSpPr/>
          <p:nvPr/>
        </p:nvGrpSpPr>
        <p:grpSpPr>
          <a:xfrm>
            <a:off x="6227644" y="2308900"/>
            <a:ext cx="2792394" cy="274320"/>
            <a:chOff x="6227644" y="2308900"/>
            <a:chExt cx="2792394" cy="274320"/>
          </a:xfrm>
        </p:grpSpPr>
        <p:pic>
          <p:nvPicPr>
            <p:cNvPr id="167" name="Graphic 166">
              <a:extLst>
                <a:ext uri="{FF2B5EF4-FFF2-40B4-BE49-F238E27FC236}">
                  <a16:creationId xmlns:a16="http://schemas.microsoft.com/office/drawing/2014/main" id="{4CA757D6-1286-A96D-D258-7FA9AD6B8C9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227644" y="2308900"/>
              <a:ext cx="274320" cy="274320"/>
            </a:xfrm>
            <a:prstGeom prst="rect">
              <a:avLst/>
            </a:prstGeom>
          </p:spPr>
        </p:pic>
        <p:sp>
          <p:nvSpPr>
            <p:cNvPr id="168" name="TextBox 167">
              <a:extLst>
                <a:ext uri="{FF2B5EF4-FFF2-40B4-BE49-F238E27FC236}">
                  <a16:creationId xmlns:a16="http://schemas.microsoft.com/office/drawing/2014/main" id="{F350D478-53DA-C90D-AA1F-7FA5F3633D2C}"/>
                </a:ext>
              </a:extLst>
            </p:cNvPr>
            <p:cNvSpPr txBox="1">
              <a:spLocks/>
            </p:cNvSpPr>
            <p:nvPr/>
          </p:nvSpPr>
          <p:spPr>
            <a:xfrm>
              <a:off x="7347559" y="2308900"/>
              <a:ext cx="1672479" cy="274320"/>
            </a:xfrm>
            <a:prstGeom prst="rect">
              <a:avLst/>
            </a:prstGeom>
            <a:noFill/>
          </p:spPr>
          <p:txBody>
            <a:bodyPr wrap="square" lIns="182880" tIns="146304" rIns="182880" bIns="146304" rtlCol="0" anchor="ctr">
              <a:spAutoFit/>
            </a:bodyPr>
            <a:lstStyle/>
            <a:p>
              <a:pPr>
                <a:lnSpc>
                  <a:spcPct val="90000"/>
                </a:lnSpc>
                <a:spcAft>
                  <a:spcPts val="600"/>
                </a:spcAft>
              </a:pPr>
              <a:r>
                <a:rPr lang="en-US" sz="1000" dirty="0">
                  <a:solidFill>
                    <a:schemeClr val="bg1"/>
                  </a:solidFill>
                </a:rPr>
                <a:t>Synapse Analytics</a:t>
              </a:r>
            </a:p>
          </p:txBody>
        </p:sp>
      </p:grpSp>
      <p:grpSp>
        <p:nvGrpSpPr>
          <p:cNvPr id="241" name="Group 240">
            <a:extLst>
              <a:ext uri="{FF2B5EF4-FFF2-40B4-BE49-F238E27FC236}">
                <a16:creationId xmlns:a16="http://schemas.microsoft.com/office/drawing/2014/main" id="{8A6CDAD4-28C9-0133-1638-1FB1CA666450}"/>
              </a:ext>
            </a:extLst>
          </p:cNvPr>
          <p:cNvGrpSpPr/>
          <p:nvPr/>
        </p:nvGrpSpPr>
        <p:grpSpPr>
          <a:xfrm>
            <a:off x="6227644" y="2683804"/>
            <a:ext cx="2948715" cy="295282"/>
            <a:chOff x="6227644" y="2683804"/>
            <a:chExt cx="2948715" cy="295282"/>
          </a:xfrm>
        </p:grpSpPr>
        <p:pic>
          <p:nvPicPr>
            <p:cNvPr id="177" name="Graphic 176">
              <a:extLst>
                <a:ext uri="{FF2B5EF4-FFF2-40B4-BE49-F238E27FC236}">
                  <a16:creationId xmlns:a16="http://schemas.microsoft.com/office/drawing/2014/main" id="{6378B90D-132D-5C40-82E9-5B9ED3C0C80C}"/>
                </a:ext>
              </a:extLst>
            </p:cNvPr>
            <p:cNvPicPr>
              <a:picLocks noChangeAspect="1"/>
            </p:cNvPicPr>
            <p:nvPr/>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6227644" y="2683804"/>
              <a:ext cx="274320" cy="274320"/>
            </a:xfrm>
            <a:prstGeom prst="rect">
              <a:avLst/>
            </a:prstGeom>
          </p:spPr>
        </p:pic>
        <p:sp>
          <p:nvSpPr>
            <p:cNvPr id="179" name="TextBox 178">
              <a:extLst>
                <a:ext uri="{FF2B5EF4-FFF2-40B4-BE49-F238E27FC236}">
                  <a16:creationId xmlns:a16="http://schemas.microsoft.com/office/drawing/2014/main" id="{E5693EAB-C093-5E08-9953-9A7497206234}"/>
                </a:ext>
              </a:extLst>
            </p:cNvPr>
            <p:cNvSpPr txBox="1">
              <a:spLocks noChangeAspect="1"/>
            </p:cNvSpPr>
            <p:nvPr/>
          </p:nvSpPr>
          <p:spPr>
            <a:xfrm>
              <a:off x="7347559" y="2685490"/>
              <a:ext cx="1828800" cy="293596"/>
            </a:xfrm>
            <a:prstGeom prst="rect">
              <a:avLst/>
            </a:prstGeom>
            <a:noFill/>
          </p:spPr>
          <p:txBody>
            <a:bodyPr wrap="square" lIns="182880" tIns="146304" rIns="182880" bIns="146304" rtlCol="0" anchor="ctr">
              <a:noAutofit/>
            </a:bodyPr>
            <a:lstStyle/>
            <a:p>
              <a:pPr>
                <a:lnSpc>
                  <a:spcPct val="90000"/>
                </a:lnSpc>
                <a:spcAft>
                  <a:spcPts val="600"/>
                </a:spcAft>
              </a:pPr>
              <a:r>
                <a:rPr lang="en-US" sz="1000" dirty="0">
                  <a:solidFill>
                    <a:schemeClr val="bg1"/>
                  </a:solidFill>
                </a:rPr>
                <a:t>Azure Databricks</a:t>
              </a:r>
            </a:p>
          </p:txBody>
        </p:sp>
      </p:grpSp>
      <p:grpSp>
        <p:nvGrpSpPr>
          <p:cNvPr id="233" name="Group 232">
            <a:extLst>
              <a:ext uri="{FF2B5EF4-FFF2-40B4-BE49-F238E27FC236}">
                <a16:creationId xmlns:a16="http://schemas.microsoft.com/office/drawing/2014/main" id="{953921B2-8880-848E-8D52-27F3B2219048}"/>
              </a:ext>
            </a:extLst>
          </p:cNvPr>
          <p:cNvGrpSpPr/>
          <p:nvPr/>
        </p:nvGrpSpPr>
        <p:grpSpPr>
          <a:xfrm>
            <a:off x="3313822" y="3515908"/>
            <a:ext cx="2952506" cy="294494"/>
            <a:chOff x="3313822" y="3515908"/>
            <a:chExt cx="2952506" cy="294494"/>
          </a:xfrm>
        </p:grpSpPr>
        <p:pic>
          <p:nvPicPr>
            <p:cNvPr id="89" name="Graphic 88">
              <a:extLst>
                <a:ext uri="{FF2B5EF4-FFF2-40B4-BE49-F238E27FC236}">
                  <a16:creationId xmlns:a16="http://schemas.microsoft.com/office/drawing/2014/main" id="{4E192AF0-9838-D12A-2A1A-0289F11BB271}"/>
                </a:ext>
              </a:extLst>
            </p:cNvPr>
            <p:cNvPicPr>
              <a:picLocks noChangeAspect="1"/>
            </p:cNvPicPr>
            <p:nvPr/>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46"/>
                </a:ext>
              </a:extLst>
            </a:blip>
            <a:stretch>
              <a:fillRect/>
            </a:stretch>
          </p:blipFill>
          <p:spPr>
            <a:xfrm>
              <a:off x="3636607" y="3516806"/>
              <a:ext cx="274320" cy="274320"/>
            </a:xfrm>
            <a:prstGeom prst="rect">
              <a:avLst/>
            </a:prstGeom>
          </p:spPr>
        </p:pic>
        <p:pic>
          <p:nvPicPr>
            <p:cNvPr id="126" name="Graphic 125">
              <a:extLst>
                <a:ext uri="{FF2B5EF4-FFF2-40B4-BE49-F238E27FC236}">
                  <a16:creationId xmlns:a16="http://schemas.microsoft.com/office/drawing/2014/main" id="{128CB4C5-F147-E825-1673-CF25DD93E40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313822" y="3516261"/>
              <a:ext cx="274320" cy="274320"/>
            </a:xfrm>
            <a:prstGeom prst="rect">
              <a:avLst/>
            </a:prstGeom>
          </p:spPr>
        </p:pic>
        <p:pic>
          <p:nvPicPr>
            <p:cNvPr id="128" name="Graphic 127">
              <a:extLst>
                <a:ext uri="{FF2B5EF4-FFF2-40B4-BE49-F238E27FC236}">
                  <a16:creationId xmlns:a16="http://schemas.microsoft.com/office/drawing/2014/main" id="{5BD6898A-BB05-FC16-2730-3BCF4F05C82F}"/>
                </a:ext>
              </a:extLst>
            </p:cNvPr>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3955600" y="3516806"/>
              <a:ext cx="274320" cy="274320"/>
            </a:xfrm>
            <a:prstGeom prst="rect">
              <a:avLst/>
            </a:prstGeom>
          </p:spPr>
        </p:pic>
        <p:sp>
          <p:nvSpPr>
            <p:cNvPr id="105" name="TextBox 104">
              <a:extLst>
                <a:ext uri="{FF2B5EF4-FFF2-40B4-BE49-F238E27FC236}">
                  <a16:creationId xmlns:a16="http://schemas.microsoft.com/office/drawing/2014/main" id="{847664CA-0113-2CCB-8987-6553DD12C8E5}"/>
                </a:ext>
              </a:extLst>
            </p:cNvPr>
            <p:cNvSpPr txBox="1">
              <a:spLocks noChangeAspect="1"/>
            </p:cNvSpPr>
            <p:nvPr/>
          </p:nvSpPr>
          <p:spPr>
            <a:xfrm>
              <a:off x="4437528" y="3516806"/>
              <a:ext cx="1828800" cy="293596"/>
            </a:xfrm>
            <a:prstGeom prst="rect">
              <a:avLst/>
            </a:prstGeom>
            <a:noFill/>
          </p:spPr>
          <p:txBody>
            <a:bodyPr wrap="square" lIns="182880" tIns="146304" rIns="182880" bIns="146304" rtlCol="0" anchor="ctr">
              <a:noAutofit/>
            </a:bodyPr>
            <a:lstStyle/>
            <a:p>
              <a:pPr>
                <a:lnSpc>
                  <a:spcPct val="90000"/>
                </a:lnSpc>
                <a:spcAft>
                  <a:spcPts val="600"/>
                </a:spcAft>
              </a:pPr>
              <a:r>
                <a:rPr lang="en-US" sz="1000" dirty="0">
                  <a:solidFill>
                    <a:schemeClr val="bg1"/>
                  </a:solidFill>
                </a:rPr>
                <a:t>Data analytics</a:t>
              </a:r>
            </a:p>
          </p:txBody>
        </p:sp>
        <p:pic>
          <p:nvPicPr>
            <p:cNvPr id="185" name="Graphic 184">
              <a:extLst>
                <a:ext uri="{FF2B5EF4-FFF2-40B4-BE49-F238E27FC236}">
                  <a16:creationId xmlns:a16="http://schemas.microsoft.com/office/drawing/2014/main" id="{AA339C73-A1F8-EE9E-48E7-1E76D8B69087}"/>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4274594" y="3515908"/>
              <a:ext cx="274320" cy="274320"/>
            </a:xfrm>
            <a:prstGeom prst="rect">
              <a:avLst/>
            </a:prstGeom>
          </p:spPr>
        </p:pic>
      </p:grpSp>
      <p:grpSp>
        <p:nvGrpSpPr>
          <p:cNvPr id="242" name="Group 241">
            <a:extLst>
              <a:ext uri="{FF2B5EF4-FFF2-40B4-BE49-F238E27FC236}">
                <a16:creationId xmlns:a16="http://schemas.microsoft.com/office/drawing/2014/main" id="{966246C1-C6FD-C996-706A-EBC51A2079F4}"/>
              </a:ext>
            </a:extLst>
          </p:cNvPr>
          <p:cNvGrpSpPr/>
          <p:nvPr/>
        </p:nvGrpSpPr>
        <p:grpSpPr>
          <a:xfrm>
            <a:off x="6227064" y="3103490"/>
            <a:ext cx="2837329" cy="275258"/>
            <a:chOff x="6227064" y="3103490"/>
            <a:chExt cx="2837329" cy="275258"/>
          </a:xfrm>
        </p:grpSpPr>
        <p:pic>
          <p:nvPicPr>
            <p:cNvPr id="193" name="Graphic 192">
              <a:extLst>
                <a:ext uri="{FF2B5EF4-FFF2-40B4-BE49-F238E27FC236}">
                  <a16:creationId xmlns:a16="http://schemas.microsoft.com/office/drawing/2014/main" id="{10B2A7BE-A0AB-EF82-39DD-6FE147EC3F9D}"/>
                </a:ext>
              </a:extLst>
            </p:cNvPr>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6227064" y="3103490"/>
              <a:ext cx="274320" cy="274320"/>
            </a:xfrm>
            <a:prstGeom prst="rect">
              <a:avLst/>
            </a:prstGeom>
          </p:spPr>
        </p:pic>
        <p:sp>
          <p:nvSpPr>
            <p:cNvPr id="199" name="TextBox 198">
              <a:extLst>
                <a:ext uri="{FF2B5EF4-FFF2-40B4-BE49-F238E27FC236}">
                  <a16:creationId xmlns:a16="http://schemas.microsoft.com/office/drawing/2014/main" id="{55C6974A-A63D-DC6E-03C9-2DB7DB39581A}"/>
                </a:ext>
              </a:extLst>
            </p:cNvPr>
            <p:cNvSpPr txBox="1">
              <a:spLocks/>
            </p:cNvSpPr>
            <p:nvPr/>
          </p:nvSpPr>
          <p:spPr>
            <a:xfrm>
              <a:off x="7356124" y="3104428"/>
              <a:ext cx="1708269" cy="274320"/>
            </a:xfrm>
            <a:prstGeom prst="rect">
              <a:avLst/>
            </a:prstGeom>
            <a:noFill/>
          </p:spPr>
          <p:txBody>
            <a:bodyPr wrap="square" lIns="182880" tIns="146304" rIns="182880" bIns="146304" rtlCol="0" anchor="ctr">
              <a:noAutofit/>
            </a:bodyPr>
            <a:lstStyle/>
            <a:p>
              <a:pPr>
                <a:lnSpc>
                  <a:spcPct val="90000"/>
                </a:lnSpc>
                <a:spcAft>
                  <a:spcPts val="600"/>
                </a:spcAft>
              </a:pPr>
              <a:r>
                <a:rPr lang="en-US" sz="1000" dirty="0">
                  <a:solidFill>
                    <a:schemeClr val="bg1"/>
                  </a:solidFill>
                </a:rPr>
                <a:t>Data Explorer</a:t>
              </a:r>
            </a:p>
          </p:txBody>
        </p:sp>
      </p:grpSp>
      <p:grpSp>
        <p:nvGrpSpPr>
          <p:cNvPr id="243" name="Group 242">
            <a:extLst>
              <a:ext uri="{FF2B5EF4-FFF2-40B4-BE49-F238E27FC236}">
                <a16:creationId xmlns:a16="http://schemas.microsoft.com/office/drawing/2014/main" id="{3A614532-450E-1124-E17D-5727DC074424}"/>
              </a:ext>
            </a:extLst>
          </p:cNvPr>
          <p:cNvGrpSpPr/>
          <p:nvPr/>
        </p:nvGrpSpPr>
        <p:grpSpPr>
          <a:xfrm>
            <a:off x="6227064" y="3525684"/>
            <a:ext cx="2801539" cy="274320"/>
            <a:chOff x="6227064" y="3525684"/>
            <a:chExt cx="2801539" cy="274320"/>
          </a:xfrm>
        </p:grpSpPr>
        <p:pic>
          <p:nvPicPr>
            <p:cNvPr id="189" name="Graphic 188">
              <a:extLst>
                <a:ext uri="{FF2B5EF4-FFF2-40B4-BE49-F238E27FC236}">
                  <a16:creationId xmlns:a16="http://schemas.microsoft.com/office/drawing/2014/main" id="{756DB3F8-068A-639D-EA02-157BAD2251D1}"/>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6227064" y="3525684"/>
              <a:ext cx="274320" cy="274320"/>
            </a:xfrm>
            <a:prstGeom prst="rect">
              <a:avLst/>
            </a:prstGeom>
          </p:spPr>
        </p:pic>
        <p:sp>
          <p:nvSpPr>
            <p:cNvPr id="202" name="TextBox 201">
              <a:extLst>
                <a:ext uri="{FF2B5EF4-FFF2-40B4-BE49-F238E27FC236}">
                  <a16:creationId xmlns:a16="http://schemas.microsoft.com/office/drawing/2014/main" id="{69FB45F1-A157-0CDA-4A1F-424E688A2AFE}"/>
                </a:ext>
              </a:extLst>
            </p:cNvPr>
            <p:cNvSpPr txBox="1">
              <a:spLocks/>
            </p:cNvSpPr>
            <p:nvPr/>
          </p:nvSpPr>
          <p:spPr>
            <a:xfrm>
              <a:off x="7356124" y="3525684"/>
              <a:ext cx="1672479" cy="274320"/>
            </a:xfrm>
            <a:prstGeom prst="rect">
              <a:avLst/>
            </a:prstGeom>
            <a:noFill/>
          </p:spPr>
          <p:txBody>
            <a:bodyPr wrap="square" lIns="182880" tIns="146304" rIns="182880" bIns="146304" rtlCol="0" anchor="ctr">
              <a:noAutofit/>
            </a:bodyPr>
            <a:lstStyle/>
            <a:p>
              <a:pPr>
                <a:lnSpc>
                  <a:spcPct val="90000"/>
                </a:lnSpc>
                <a:spcAft>
                  <a:spcPts val="600"/>
                </a:spcAft>
              </a:pPr>
              <a:r>
                <a:rPr lang="en-US" sz="1000" dirty="0">
                  <a:solidFill>
                    <a:schemeClr val="bg1"/>
                  </a:solidFill>
                </a:rPr>
                <a:t>HDInsight</a:t>
              </a:r>
            </a:p>
          </p:txBody>
        </p:sp>
      </p:grpSp>
      <p:grpSp>
        <p:nvGrpSpPr>
          <p:cNvPr id="244" name="Group 243">
            <a:extLst>
              <a:ext uri="{FF2B5EF4-FFF2-40B4-BE49-F238E27FC236}">
                <a16:creationId xmlns:a16="http://schemas.microsoft.com/office/drawing/2014/main" id="{54FBFB7B-9B6F-6080-5147-C22D835648B7}"/>
              </a:ext>
            </a:extLst>
          </p:cNvPr>
          <p:cNvGrpSpPr/>
          <p:nvPr/>
        </p:nvGrpSpPr>
        <p:grpSpPr>
          <a:xfrm>
            <a:off x="6227064" y="3931694"/>
            <a:ext cx="2801539" cy="274320"/>
            <a:chOff x="6227064" y="3931694"/>
            <a:chExt cx="2801539" cy="274320"/>
          </a:xfrm>
        </p:grpSpPr>
        <p:pic>
          <p:nvPicPr>
            <p:cNvPr id="195" name="Graphic 194">
              <a:extLst>
                <a:ext uri="{FF2B5EF4-FFF2-40B4-BE49-F238E27FC236}">
                  <a16:creationId xmlns:a16="http://schemas.microsoft.com/office/drawing/2014/main" id="{6ACBF789-E841-484E-AC74-83E046ACE481}"/>
                </a:ext>
              </a:extLst>
            </p:cNvPr>
            <p:cNvPicPr>
              <a:picLocks noChangeAspect="1"/>
            </p:cNvPicPr>
            <p:nvPr/>
          </p:nvPicPr>
          <p:blipFill>
            <a:blip r:embed="rId49">
              <a:extLst>
                <a:ext uri="{28A0092B-C50C-407E-A947-70E740481C1C}">
                  <a14:useLocalDpi xmlns:a14="http://schemas.microsoft.com/office/drawing/2010/main" val="0"/>
                </a:ext>
                <a:ext uri="{96DAC541-7B7A-43D3-8B79-37D633B846F1}">
                  <asvg:svgBlip xmlns:asvg="http://schemas.microsoft.com/office/drawing/2016/SVG/main" r:embed="rId50"/>
                </a:ext>
              </a:extLst>
            </a:blip>
            <a:stretch>
              <a:fillRect/>
            </a:stretch>
          </p:blipFill>
          <p:spPr>
            <a:xfrm>
              <a:off x="6227064" y="3931694"/>
              <a:ext cx="274320" cy="274320"/>
            </a:xfrm>
            <a:prstGeom prst="rect">
              <a:avLst/>
            </a:prstGeom>
          </p:spPr>
        </p:pic>
        <p:sp>
          <p:nvSpPr>
            <p:cNvPr id="205" name="TextBox 204">
              <a:extLst>
                <a:ext uri="{FF2B5EF4-FFF2-40B4-BE49-F238E27FC236}">
                  <a16:creationId xmlns:a16="http://schemas.microsoft.com/office/drawing/2014/main" id="{ED6EC7F2-389B-EFA8-CC95-86F8AFE2DBC1}"/>
                </a:ext>
              </a:extLst>
            </p:cNvPr>
            <p:cNvSpPr txBox="1">
              <a:spLocks/>
            </p:cNvSpPr>
            <p:nvPr/>
          </p:nvSpPr>
          <p:spPr>
            <a:xfrm>
              <a:off x="7356124" y="3931694"/>
              <a:ext cx="1672479" cy="274320"/>
            </a:xfrm>
            <a:prstGeom prst="rect">
              <a:avLst/>
            </a:prstGeom>
            <a:noFill/>
          </p:spPr>
          <p:txBody>
            <a:bodyPr wrap="square" lIns="182880" tIns="146304" rIns="182880" bIns="146304" rtlCol="0" anchor="ctr">
              <a:noAutofit/>
            </a:bodyPr>
            <a:lstStyle/>
            <a:p>
              <a:pPr>
                <a:lnSpc>
                  <a:spcPct val="90000"/>
                </a:lnSpc>
                <a:spcAft>
                  <a:spcPts val="600"/>
                </a:spcAft>
              </a:pPr>
              <a:r>
                <a:rPr lang="en-US" sz="1000" dirty="0">
                  <a:solidFill>
                    <a:schemeClr val="bg1"/>
                  </a:solidFill>
                </a:rPr>
                <a:t>Data Lake Analytics</a:t>
              </a:r>
            </a:p>
          </p:txBody>
        </p:sp>
      </p:grpSp>
      <p:grpSp>
        <p:nvGrpSpPr>
          <p:cNvPr id="245" name="Group 244">
            <a:extLst>
              <a:ext uri="{FF2B5EF4-FFF2-40B4-BE49-F238E27FC236}">
                <a16:creationId xmlns:a16="http://schemas.microsoft.com/office/drawing/2014/main" id="{3220B135-7080-4EC6-9E7C-88FDE8841980}"/>
              </a:ext>
            </a:extLst>
          </p:cNvPr>
          <p:cNvGrpSpPr/>
          <p:nvPr/>
        </p:nvGrpSpPr>
        <p:grpSpPr>
          <a:xfrm>
            <a:off x="6227064" y="4355968"/>
            <a:ext cx="2956204" cy="278363"/>
            <a:chOff x="6227064" y="4355968"/>
            <a:chExt cx="2956204" cy="278363"/>
          </a:xfrm>
        </p:grpSpPr>
        <p:pic>
          <p:nvPicPr>
            <p:cNvPr id="191" name="Graphic 190">
              <a:extLst>
                <a:ext uri="{FF2B5EF4-FFF2-40B4-BE49-F238E27FC236}">
                  <a16:creationId xmlns:a16="http://schemas.microsoft.com/office/drawing/2014/main" id="{0D3A3AAD-2081-E2D6-0255-65E3D07A7D89}"/>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6227064" y="4355968"/>
              <a:ext cx="274320" cy="274320"/>
            </a:xfrm>
            <a:prstGeom prst="rect">
              <a:avLst/>
            </a:prstGeom>
          </p:spPr>
        </p:pic>
        <p:sp>
          <p:nvSpPr>
            <p:cNvPr id="208" name="TextBox 207">
              <a:extLst>
                <a:ext uri="{FF2B5EF4-FFF2-40B4-BE49-F238E27FC236}">
                  <a16:creationId xmlns:a16="http://schemas.microsoft.com/office/drawing/2014/main" id="{1D4B9068-2D63-9F5F-49BA-833BD753DE88}"/>
                </a:ext>
              </a:extLst>
            </p:cNvPr>
            <p:cNvSpPr txBox="1">
              <a:spLocks noChangeAspect="1"/>
            </p:cNvSpPr>
            <p:nvPr/>
          </p:nvSpPr>
          <p:spPr>
            <a:xfrm>
              <a:off x="7354468" y="4355968"/>
              <a:ext cx="1828800" cy="278363"/>
            </a:xfrm>
            <a:prstGeom prst="rect">
              <a:avLst/>
            </a:prstGeom>
            <a:noFill/>
          </p:spPr>
          <p:txBody>
            <a:bodyPr wrap="square" lIns="182880" tIns="146304" rIns="182880" bIns="146304" rtlCol="0" anchor="ctr">
              <a:noAutofit/>
            </a:bodyPr>
            <a:lstStyle/>
            <a:p>
              <a:pPr>
                <a:lnSpc>
                  <a:spcPct val="90000"/>
                </a:lnSpc>
                <a:spcAft>
                  <a:spcPts val="600"/>
                </a:spcAft>
              </a:pPr>
              <a:r>
                <a:rPr lang="en-US" sz="1000" dirty="0">
                  <a:solidFill>
                    <a:schemeClr val="bg1"/>
                  </a:solidFill>
                </a:rPr>
                <a:t>Analysis Services</a:t>
              </a:r>
            </a:p>
          </p:txBody>
        </p:sp>
      </p:grpSp>
      <p:grpSp>
        <p:nvGrpSpPr>
          <p:cNvPr id="246" name="Group 245">
            <a:extLst>
              <a:ext uri="{FF2B5EF4-FFF2-40B4-BE49-F238E27FC236}">
                <a16:creationId xmlns:a16="http://schemas.microsoft.com/office/drawing/2014/main" id="{8C9CD2A8-1F86-4BC0-FB8A-CEA1241C29DA}"/>
              </a:ext>
            </a:extLst>
          </p:cNvPr>
          <p:cNvGrpSpPr/>
          <p:nvPr/>
        </p:nvGrpSpPr>
        <p:grpSpPr>
          <a:xfrm>
            <a:off x="9186986" y="1953272"/>
            <a:ext cx="2362267" cy="274320"/>
            <a:chOff x="9186986" y="1953272"/>
            <a:chExt cx="2362267" cy="274320"/>
          </a:xfrm>
        </p:grpSpPr>
        <p:pic>
          <p:nvPicPr>
            <p:cNvPr id="214" name="Graphic 213">
              <a:extLst>
                <a:ext uri="{FF2B5EF4-FFF2-40B4-BE49-F238E27FC236}">
                  <a16:creationId xmlns:a16="http://schemas.microsoft.com/office/drawing/2014/main" id="{90EF73FD-7643-B4A4-2995-F29C36790F43}"/>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9186986" y="1953272"/>
              <a:ext cx="274320" cy="274320"/>
            </a:xfrm>
            <a:prstGeom prst="rect">
              <a:avLst/>
            </a:prstGeom>
          </p:spPr>
        </p:pic>
        <p:sp>
          <p:nvSpPr>
            <p:cNvPr id="217" name="TextBox 216">
              <a:extLst>
                <a:ext uri="{FF2B5EF4-FFF2-40B4-BE49-F238E27FC236}">
                  <a16:creationId xmlns:a16="http://schemas.microsoft.com/office/drawing/2014/main" id="{CD08521C-C6B5-4D9C-BC72-4B0424D1531D}"/>
                </a:ext>
              </a:extLst>
            </p:cNvPr>
            <p:cNvSpPr txBox="1">
              <a:spLocks/>
            </p:cNvSpPr>
            <p:nvPr/>
          </p:nvSpPr>
          <p:spPr>
            <a:xfrm>
              <a:off x="10316046" y="1953272"/>
              <a:ext cx="1233207" cy="274320"/>
            </a:xfrm>
            <a:prstGeom prst="rect">
              <a:avLst/>
            </a:prstGeom>
            <a:noFill/>
          </p:spPr>
          <p:txBody>
            <a:bodyPr wrap="square" lIns="182880" tIns="146304" rIns="182880" bIns="146304" rtlCol="0" anchor="ctr">
              <a:noAutofit/>
            </a:bodyPr>
            <a:lstStyle/>
            <a:p>
              <a:pPr>
                <a:lnSpc>
                  <a:spcPct val="90000"/>
                </a:lnSpc>
                <a:spcAft>
                  <a:spcPts val="600"/>
                </a:spcAft>
              </a:pPr>
              <a:r>
                <a:rPr lang="en-US" sz="1000" dirty="0">
                  <a:solidFill>
                    <a:schemeClr val="bg1"/>
                  </a:solidFill>
                </a:rPr>
                <a:t>Power BI</a:t>
              </a:r>
            </a:p>
          </p:txBody>
        </p:sp>
      </p:grpSp>
      <p:grpSp>
        <p:nvGrpSpPr>
          <p:cNvPr id="247" name="Group 246">
            <a:extLst>
              <a:ext uri="{FF2B5EF4-FFF2-40B4-BE49-F238E27FC236}">
                <a16:creationId xmlns:a16="http://schemas.microsoft.com/office/drawing/2014/main" id="{EBFE61DB-12CC-C577-E698-0F5A995F85E2}"/>
              </a:ext>
            </a:extLst>
          </p:cNvPr>
          <p:cNvGrpSpPr/>
          <p:nvPr/>
        </p:nvGrpSpPr>
        <p:grpSpPr>
          <a:xfrm>
            <a:off x="5341973" y="6079565"/>
            <a:ext cx="2004958" cy="278363"/>
            <a:chOff x="5341973" y="6079565"/>
            <a:chExt cx="2004958" cy="278363"/>
          </a:xfrm>
        </p:grpSpPr>
        <p:pic>
          <p:nvPicPr>
            <p:cNvPr id="219" name="Graphic 218">
              <a:extLst>
                <a:ext uri="{FF2B5EF4-FFF2-40B4-BE49-F238E27FC236}">
                  <a16:creationId xmlns:a16="http://schemas.microsoft.com/office/drawing/2014/main" id="{ABDFDEBC-D8F1-33A2-2C2B-923CB2899365}"/>
                </a:ext>
              </a:extLst>
            </p:cNvPr>
            <p:cNvPicPr>
              <a:picLocks noChangeAspect="1"/>
            </p:cNvPicPr>
            <p:nvPr/>
          </p:nvPicPr>
          <p:blipFill>
            <a:blip r:embed="rId55">
              <a:extLst>
                <a:ext uri="{28A0092B-C50C-407E-A947-70E740481C1C}">
                  <a14:useLocalDpi xmlns:a14="http://schemas.microsoft.com/office/drawing/2010/main" val="0"/>
                </a:ext>
                <a:ext uri="{96DAC541-7B7A-43D3-8B79-37D633B846F1}">
                  <asvg:svgBlip xmlns:asvg="http://schemas.microsoft.com/office/drawing/2016/SVG/main" r:embed="rId56"/>
                </a:ext>
              </a:extLst>
            </a:blip>
            <a:stretch>
              <a:fillRect/>
            </a:stretch>
          </p:blipFill>
          <p:spPr>
            <a:xfrm>
              <a:off x="5341973" y="6081586"/>
              <a:ext cx="274320" cy="274320"/>
            </a:xfrm>
            <a:prstGeom prst="rect">
              <a:avLst/>
            </a:prstGeom>
          </p:spPr>
        </p:pic>
        <p:sp>
          <p:nvSpPr>
            <p:cNvPr id="221" name="TextBox 220">
              <a:extLst>
                <a:ext uri="{FF2B5EF4-FFF2-40B4-BE49-F238E27FC236}">
                  <a16:creationId xmlns:a16="http://schemas.microsoft.com/office/drawing/2014/main" id="{5C9390CD-A5D3-3EB1-BA66-7C1F87FC14E7}"/>
                </a:ext>
              </a:extLst>
            </p:cNvPr>
            <p:cNvSpPr txBox="1">
              <a:spLocks noChangeAspect="1"/>
            </p:cNvSpPr>
            <p:nvPr/>
          </p:nvSpPr>
          <p:spPr>
            <a:xfrm>
              <a:off x="5518131" y="6079565"/>
              <a:ext cx="1828800" cy="278363"/>
            </a:xfrm>
            <a:prstGeom prst="rect">
              <a:avLst/>
            </a:prstGeom>
            <a:noFill/>
          </p:spPr>
          <p:txBody>
            <a:bodyPr wrap="square" lIns="182880" tIns="146304" rIns="182880" bIns="146304" rtlCol="0" anchor="ctr">
              <a:noAutofit/>
            </a:bodyPr>
            <a:lstStyle/>
            <a:p>
              <a:pPr>
                <a:lnSpc>
                  <a:spcPct val="90000"/>
                </a:lnSpc>
                <a:spcAft>
                  <a:spcPts val="600"/>
                </a:spcAft>
              </a:pPr>
              <a:r>
                <a:rPr lang="en-US" sz="1000" dirty="0">
                  <a:solidFill>
                    <a:schemeClr val="bg1"/>
                  </a:solidFill>
                </a:rPr>
                <a:t>Microsoft Purview</a:t>
              </a:r>
            </a:p>
          </p:txBody>
        </p:sp>
      </p:grpSp>
      <p:grpSp>
        <p:nvGrpSpPr>
          <p:cNvPr id="6" name="Group 5">
            <a:extLst>
              <a:ext uri="{FF2B5EF4-FFF2-40B4-BE49-F238E27FC236}">
                <a16:creationId xmlns:a16="http://schemas.microsoft.com/office/drawing/2014/main" id="{219B4005-6B24-548F-DE56-AADABEAD0979}"/>
              </a:ext>
            </a:extLst>
          </p:cNvPr>
          <p:cNvGrpSpPr/>
          <p:nvPr/>
        </p:nvGrpSpPr>
        <p:grpSpPr>
          <a:xfrm>
            <a:off x="9189524" y="2318538"/>
            <a:ext cx="2518074" cy="274320"/>
            <a:chOff x="9189524" y="2318538"/>
            <a:chExt cx="2518074" cy="274320"/>
          </a:xfrm>
        </p:grpSpPr>
        <p:pic>
          <p:nvPicPr>
            <p:cNvPr id="5" name="Graphic 4">
              <a:extLst>
                <a:ext uri="{FF2B5EF4-FFF2-40B4-BE49-F238E27FC236}">
                  <a16:creationId xmlns:a16="http://schemas.microsoft.com/office/drawing/2014/main" id="{FE0A4F4E-D00B-5792-00A7-E696BB4B4A2E}"/>
                </a:ext>
              </a:extLst>
            </p:cNvPr>
            <p:cNvPicPr>
              <a:picLocks noChangeAspect="1"/>
            </p:cNvPicPr>
            <p:nvPr/>
          </p:nvPicPr>
          <p:blipFill>
            <a:blip r:embed="rId57">
              <a:extLst>
                <a:ext uri="{28A0092B-C50C-407E-A947-70E740481C1C}">
                  <a14:useLocalDpi xmlns:a14="http://schemas.microsoft.com/office/drawing/2010/main" val="0"/>
                </a:ext>
                <a:ext uri="{96DAC541-7B7A-43D3-8B79-37D633B846F1}">
                  <asvg:svgBlip xmlns:asvg="http://schemas.microsoft.com/office/drawing/2016/SVG/main" r:embed="rId58"/>
                </a:ext>
              </a:extLst>
            </a:blip>
            <a:stretch>
              <a:fillRect/>
            </a:stretch>
          </p:blipFill>
          <p:spPr>
            <a:xfrm>
              <a:off x="9189524" y="2318538"/>
              <a:ext cx="274320" cy="274320"/>
            </a:xfrm>
            <a:prstGeom prst="rect">
              <a:avLst/>
            </a:prstGeom>
          </p:spPr>
        </p:pic>
        <p:sp>
          <p:nvSpPr>
            <p:cNvPr id="104" name="TextBox 103">
              <a:extLst>
                <a:ext uri="{FF2B5EF4-FFF2-40B4-BE49-F238E27FC236}">
                  <a16:creationId xmlns:a16="http://schemas.microsoft.com/office/drawing/2014/main" id="{046D0F0A-BA28-06A5-DE54-081E0D3EAC44}"/>
                </a:ext>
              </a:extLst>
            </p:cNvPr>
            <p:cNvSpPr txBox="1">
              <a:spLocks/>
            </p:cNvSpPr>
            <p:nvPr/>
          </p:nvSpPr>
          <p:spPr>
            <a:xfrm>
              <a:off x="10318584" y="2318538"/>
              <a:ext cx="1389014" cy="274320"/>
            </a:xfrm>
            <a:prstGeom prst="rect">
              <a:avLst/>
            </a:prstGeom>
            <a:noFill/>
          </p:spPr>
          <p:txBody>
            <a:bodyPr wrap="square" lIns="182880" tIns="146304" rIns="182880" bIns="146304" rtlCol="0" anchor="ctr">
              <a:noAutofit/>
            </a:bodyPr>
            <a:lstStyle/>
            <a:p>
              <a:pPr>
                <a:lnSpc>
                  <a:spcPct val="90000"/>
                </a:lnSpc>
                <a:spcAft>
                  <a:spcPts val="600"/>
                </a:spcAft>
              </a:pPr>
              <a:r>
                <a:rPr lang="en-US" sz="1000" dirty="0">
                  <a:solidFill>
                    <a:schemeClr val="bg1"/>
                  </a:solidFill>
                </a:rPr>
                <a:t>Azure Data Share</a:t>
              </a:r>
            </a:p>
          </p:txBody>
        </p:sp>
      </p:grpSp>
      <p:sp>
        <p:nvSpPr>
          <p:cNvPr id="10" name="Title 14">
            <a:extLst>
              <a:ext uri="{FF2B5EF4-FFF2-40B4-BE49-F238E27FC236}">
                <a16:creationId xmlns:a16="http://schemas.microsoft.com/office/drawing/2014/main" id="{EBE447C5-36A8-BE70-C748-A785A07C2E37}"/>
              </a:ext>
              <a:ext uri="{C183D7F6-B498-43B3-948B-1728B52AA6E4}">
                <adec:decorative xmlns:adec="http://schemas.microsoft.com/office/drawing/2017/decorative" val="1"/>
              </a:ext>
            </a:extLst>
          </p:cNvPr>
          <p:cNvSpPr txBox="1">
            <a:spLocks/>
          </p:cNvSpPr>
          <p:nvPr/>
        </p:nvSpPr>
        <p:spPr>
          <a:xfrm>
            <a:off x="160443" y="212623"/>
            <a:ext cx="5223606" cy="492443"/>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ctr"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ts val="1200"/>
              </a:spcBef>
              <a:spcAft>
                <a:spcPts val="0"/>
              </a:spcAft>
              <a:buClrTx/>
              <a:buSzTx/>
              <a:buFontTx/>
              <a:buNone/>
              <a:tabLst/>
              <a:defRPr/>
            </a:pPr>
            <a:r>
              <a:rPr kumimoji="0" lang="en-US" sz="3200" b="0" i="0" u="none" strike="noStrike" kern="1200" cap="none" spc="0" normalizeH="0" baseline="0" noProof="0" dirty="0">
                <a:ln>
                  <a:noFill/>
                </a:ln>
                <a:solidFill>
                  <a:srgbClr val="FFFFFF"/>
                </a:solidFill>
                <a:effectLst/>
                <a:uLnTx/>
                <a:uFillTx/>
                <a:ea typeface="+mn-ea"/>
                <a:cs typeface="Segoe UI" pitchFamily="34" charset="0"/>
              </a:rPr>
              <a:t>Analytics</a:t>
            </a:r>
          </a:p>
        </p:txBody>
      </p:sp>
    </p:spTree>
    <p:extLst>
      <p:ext uri="{BB962C8B-B14F-4D97-AF65-F5344CB8AC3E}">
        <p14:creationId xmlns:p14="http://schemas.microsoft.com/office/powerpoint/2010/main" val="2865096082"/>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4D0DC155-C44B-BC2D-9027-0F6D43423CF3}"/>
              </a:ext>
            </a:extLst>
          </p:cNvPr>
          <p:cNvGraphicFramePr>
            <a:graphicFrameLocks noGrp="1"/>
          </p:cNvGraphicFramePr>
          <p:nvPr>
            <p:extLst>
              <p:ext uri="{D42A27DB-BD31-4B8C-83A1-F6EECF244321}">
                <p14:modId xmlns:p14="http://schemas.microsoft.com/office/powerpoint/2010/main" val="1879794217"/>
              </p:ext>
            </p:extLst>
          </p:nvPr>
        </p:nvGraphicFramePr>
        <p:xfrm>
          <a:off x="277906" y="956842"/>
          <a:ext cx="11663084" cy="4911352"/>
        </p:xfrm>
        <a:graphic>
          <a:graphicData uri="http://schemas.openxmlformats.org/drawingml/2006/table">
            <a:tbl>
              <a:tblPr>
                <a:tableStyleId>{5C22544A-7EE6-4342-B048-85BDC9FD1C3A}</a:tableStyleId>
              </a:tblPr>
              <a:tblGrid>
                <a:gridCol w="2915771">
                  <a:extLst>
                    <a:ext uri="{9D8B030D-6E8A-4147-A177-3AD203B41FA5}">
                      <a16:colId xmlns:a16="http://schemas.microsoft.com/office/drawing/2014/main" val="4262927605"/>
                    </a:ext>
                  </a:extLst>
                </a:gridCol>
                <a:gridCol w="2915771">
                  <a:extLst>
                    <a:ext uri="{9D8B030D-6E8A-4147-A177-3AD203B41FA5}">
                      <a16:colId xmlns:a16="http://schemas.microsoft.com/office/drawing/2014/main" val="964030594"/>
                    </a:ext>
                  </a:extLst>
                </a:gridCol>
                <a:gridCol w="2915771">
                  <a:extLst>
                    <a:ext uri="{9D8B030D-6E8A-4147-A177-3AD203B41FA5}">
                      <a16:colId xmlns:a16="http://schemas.microsoft.com/office/drawing/2014/main" val="1760730212"/>
                    </a:ext>
                  </a:extLst>
                </a:gridCol>
                <a:gridCol w="2915771">
                  <a:extLst>
                    <a:ext uri="{9D8B030D-6E8A-4147-A177-3AD203B41FA5}">
                      <a16:colId xmlns:a16="http://schemas.microsoft.com/office/drawing/2014/main" val="1443207900"/>
                    </a:ext>
                  </a:extLst>
                </a:gridCol>
              </a:tblGrid>
              <a:tr h="421513">
                <a:tc>
                  <a:txBody>
                    <a:bodyPr/>
                    <a:lstStyle/>
                    <a:p>
                      <a:pPr algn="l"/>
                      <a:r>
                        <a:rPr lang="en-US" sz="1400" dirty="0">
                          <a:solidFill>
                            <a:schemeClr val="tx2">
                              <a:lumMod val="60000"/>
                              <a:lumOff val="40000"/>
                            </a:schemeClr>
                          </a:solidFill>
                          <a:latin typeface="+mn-lt"/>
                        </a:rPr>
                        <a:t>Data Engineering</a:t>
                      </a:r>
                    </a:p>
                  </a:txBody>
                  <a:tcPr>
                    <a:lnL w="12700" cap="flat" cmpd="sng" algn="ctr">
                      <a:solidFill>
                        <a:schemeClr val="bg1"/>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ysDot"/>
                      <a:round/>
                      <a:headEnd type="none" w="med" len="med"/>
                      <a:tailEnd type="none" w="med" len="med"/>
                    </a:lnT>
                    <a:lnB w="38100" cap="flat" cmpd="sng" algn="ctr">
                      <a:noFill/>
                      <a:prstDash val="sysDot"/>
                      <a:round/>
                      <a:headEnd type="none" w="med" len="med"/>
                      <a:tailEnd type="none" w="med" len="med"/>
                    </a:lnB>
                    <a:noFill/>
                  </a:tcPr>
                </a:tc>
                <a:tc>
                  <a:txBody>
                    <a:bodyPr/>
                    <a:lstStyle/>
                    <a:p>
                      <a:pPr algn="ctr"/>
                      <a:endParaRPr lang="en-US" sz="1400" dirty="0">
                        <a:solidFill>
                          <a:schemeClr val="tx2">
                            <a:lumMod val="60000"/>
                            <a:lumOff val="40000"/>
                          </a:schemeClr>
                        </a:solidFill>
                        <a:latin typeface="+mn-lt"/>
                      </a:endParaRPr>
                    </a:p>
                  </a:txBody>
                  <a:tcPr anchor="b">
                    <a:lnL w="12700" cap="flat" cmpd="sng" algn="ctr">
                      <a:solidFill>
                        <a:schemeClr val="tx1"/>
                      </a:solidFill>
                      <a:prstDash val="solid"/>
                      <a:round/>
                      <a:headEnd type="none" w="med" len="med"/>
                      <a:tailEnd type="none" w="med" len="med"/>
                    </a:lnL>
                    <a:lnR w="12700" cap="flat" cmpd="sng" algn="ctr">
                      <a:solidFill>
                        <a:schemeClr val="bg1"/>
                      </a:solidFill>
                      <a:prstDash val="sysDot"/>
                      <a:round/>
                      <a:headEnd type="none" w="med" len="med"/>
                      <a:tailEnd type="none" w="med" len="med"/>
                    </a:lnR>
                    <a:lnT w="12700" cap="flat" cmpd="sng" algn="ctr">
                      <a:solidFill>
                        <a:schemeClr val="bg1"/>
                      </a:solidFill>
                      <a:prstDash val="sysDot"/>
                      <a:round/>
                      <a:headEnd type="none" w="med" len="med"/>
                      <a:tailEnd type="none" w="med" len="med"/>
                    </a:lnT>
                    <a:lnB w="38100" cap="flat" cmpd="sng" algn="ctr">
                      <a:noFill/>
                      <a:prstDash val="sysDot"/>
                      <a:round/>
                      <a:headEnd type="none" w="med" len="med"/>
                      <a:tailEnd type="none" w="med" len="med"/>
                    </a:lnB>
                    <a:noFill/>
                  </a:tcPr>
                </a:tc>
                <a:tc gridSpan="2">
                  <a:txBody>
                    <a:bodyPr/>
                    <a:lstStyle/>
                    <a:p>
                      <a:pPr algn="l"/>
                      <a:r>
                        <a:rPr lang="en-US" sz="1400" dirty="0">
                          <a:solidFill>
                            <a:schemeClr val="tx2">
                              <a:lumMod val="60000"/>
                              <a:lumOff val="40000"/>
                            </a:schemeClr>
                          </a:solidFill>
                          <a:latin typeface="+mn-lt"/>
                        </a:rPr>
                        <a:t>Analytics</a:t>
                      </a:r>
                    </a:p>
                  </a:txBody>
                  <a:tcPr>
                    <a:lnL w="12700" cap="flat" cmpd="sng" algn="ctr">
                      <a:solidFill>
                        <a:schemeClr val="bg1"/>
                      </a:solidFill>
                      <a:prstDash val="sysDot"/>
                      <a:round/>
                      <a:headEnd type="none" w="med" len="med"/>
                      <a:tailEnd type="none" w="med" len="med"/>
                    </a:lnL>
                    <a:lnR w="12700" cap="flat" cmpd="sng" algn="ctr">
                      <a:solidFill>
                        <a:schemeClr val="bg1"/>
                      </a:solidFill>
                      <a:prstDash val="sysDot"/>
                      <a:round/>
                      <a:headEnd type="none" w="med" len="med"/>
                      <a:tailEnd type="none" w="med" len="med"/>
                    </a:lnR>
                    <a:lnT w="12700" cap="flat" cmpd="sng" algn="ctr">
                      <a:solidFill>
                        <a:schemeClr val="bg1"/>
                      </a:solidFill>
                      <a:prstDash val="sysDot"/>
                      <a:round/>
                      <a:headEnd type="none" w="med" len="med"/>
                      <a:tailEnd type="none" w="med" len="med"/>
                    </a:lnT>
                    <a:lnB w="38100" cap="flat" cmpd="sng" algn="ctr">
                      <a:noFill/>
                      <a:prstDash val="sysDot"/>
                      <a:round/>
                      <a:headEnd type="none" w="med" len="med"/>
                      <a:tailEnd type="none" w="med" len="med"/>
                    </a:lnB>
                    <a:noFill/>
                  </a:tcPr>
                </a:tc>
                <a:tc hMerge="1">
                  <a:txBody>
                    <a:bodyPr/>
                    <a:lstStyle/>
                    <a:p>
                      <a:endParaRPr lang="en-US" dirty="0"/>
                    </a:p>
                  </a:txBody>
                  <a:tcPr/>
                </a:tc>
                <a:extLst>
                  <a:ext uri="{0D108BD9-81ED-4DB2-BD59-A6C34878D82A}">
                    <a16:rowId xmlns:a16="http://schemas.microsoft.com/office/drawing/2014/main" val="383892198"/>
                  </a:ext>
                </a:extLst>
              </a:tr>
              <a:tr h="384023">
                <a:tc>
                  <a:txBody>
                    <a:bodyPr/>
                    <a:lstStyle/>
                    <a:p>
                      <a:pPr algn="l"/>
                      <a:r>
                        <a:rPr lang="en-US" sz="1400" dirty="0">
                          <a:solidFill>
                            <a:schemeClr val="tx2">
                              <a:lumMod val="60000"/>
                              <a:lumOff val="40000"/>
                            </a:schemeClr>
                          </a:solidFill>
                          <a:latin typeface="+mn-lt"/>
                        </a:rPr>
                        <a:t>Ingest</a:t>
                      </a:r>
                    </a:p>
                  </a:txBody>
                  <a:tcPr>
                    <a:lnL w="12700" cap="flat" cmpd="sng" algn="ctr">
                      <a:solidFill>
                        <a:schemeClr val="bg1"/>
                      </a:solidFill>
                      <a:prstDash val="sysDot"/>
                      <a:round/>
                      <a:headEnd type="none" w="med" len="med"/>
                      <a:tailEnd type="none" w="med" len="med"/>
                    </a:lnL>
                    <a:lnR w="12700" cap="flat" cmpd="sng" algn="ctr">
                      <a:solidFill>
                        <a:schemeClr val="bg1"/>
                      </a:solidFill>
                      <a:prstDash val="sysDot"/>
                      <a:round/>
                      <a:headEnd type="none" w="med" len="med"/>
                      <a:tailEnd type="none" w="med" len="med"/>
                    </a:lnR>
                    <a:lnT w="38100" cap="flat" cmpd="sng" algn="ctr">
                      <a:noFill/>
                      <a:prstDash val="sysDot"/>
                      <a:round/>
                      <a:headEnd type="none" w="med" len="med"/>
                      <a:tailEnd type="none" w="med" len="med"/>
                    </a:lnT>
                    <a:lnB w="12700" cap="flat" cmpd="sng" algn="ctr">
                      <a:solidFill>
                        <a:schemeClr val="bg1"/>
                      </a:solidFill>
                      <a:prstDash val="sysDot"/>
                      <a:round/>
                      <a:headEnd type="none" w="med" len="med"/>
                      <a:tailEnd type="none" w="med" len="med"/>
                    </a:lnB>
                    <a:noFill/>
                  </a:tcPr>
                </a:tc>
                <a:tc>
                  <a:txBody>
                    <a:bodyPr/>
                    <a:lstStyle/>
                    <a:p>
                      <a:pPr algn="l"/>
                      <a:r>
                        <a:rPr lang="en-US" sz="1400" dirty="0">
                          <a:solidFill>
                            <a:schemeClr val="tx2">
                              <a:lumMod val="60000"/>
                              <a:lumOff val="40000"/>
                            </a:schemeClr>
                          </a:solidFill>
                          <a:latin typeface="+mn-lt"/>
                        </a:rPr>
                        <a:t>Store</a:t>
                      </a:r>
                    </a:p>
                  </a:txBody>
                  <a:tcPr>
                    <a:lnL w="12700" cap="flat" cmpd="sng" algn="ctr">
                      <a:solidFill>
                        <a:schemeClr val="bg1"/>
                      </a:solidFill>
                      <a:prstDash val="sysDot"/>
                      <a:round/>
                      <a:headEnd type="none" w="med" len="med"/>
                      <a:tailEnd type="none" w="med" len="med"/>
                    </a:lnL>
                    <a:lnR w="12700" cap="flat" cmpd="sng" algn="ctr">
                      <a:solidFill>
                        <a:schemeClr val="bg1"/>
                      </a:solidFill>
                      <a:prstDash val="sysDot"/>
                      <a:round/>
                      <a:headEnd type="none" w="med" len="med"/>
                      <a:tailEnd type="none" w="med" len="med"/>
                    </a:lnR>
                    <a:lnT w="38100" cap="flat" cmpd="sng" algn="ctr">
                      <a:noFill/>
                      <a:prstDash val="sysDot"/>
                      <a:round/>
                      <a:headEnd type="none" w="med" len="med"/>
                      <a:tailEnd type="none" w="med" len="med"/>
                    </a:lnT>
                    <a:lnB w="12700" cap="flat" cmpd="sng" algn="ctr">
                      <a:solidFill>
                        <a:schemeClr val="bg1"/>
                      </a:solidFill>
                      <a:prstDash val="sysDot"/>
                      <a:round/>
                      <a:headEnd type="none" w="med" len="med"/>
                      <a:tailEnd type="none" w="med" len="med"/>
                    </a:lnB>
                    <a:noFill/>
                  </a:tcPr>
                </a:tc>
                <a:tc>
                  <a:txBody>
                    <a:bodyPr/>
                    <a:lstStyle/>
                    <a:p>
                      <a:pPr algn="l"/>
                      <a:r>
                        <a:rPr lang="en-US" sz="1400" dirty="0">
                          <a:solidFill>
                            <a:schemeClr val="tx2">
                              <a:lumMod val="60000"/>
                              <a:lumOff val="40000"/>
                            </a:schemeClr>
                          </a:solidFill>
                          <a:latin typeface="+mn-lt"/>
                        </a:rPr>
                        <a:t>Enrich, Explore, Discover</a:t>
                      </a:r>
                    </a:p>
                  </a:txBody>
                  <a:tcPr>
                    <a:lnL w="12700" cap="flat" cmpd="sng" algn="ctr">
                      <a:solidFill>
                        <a:schemeClr val="bg1"/>
                      </a:solidFill>
                      <a:prstDash val="sysDot"/>
                      <a:round/>
                      <a:headEnd type="none" w="med" len="med"/>
                      <a:tailEnd type="none" w="med" len="med"/>
                    </a:lnL>
                    <a:lnR w="12700" cap="flat" cmpd="sng" algn="ctr">
                      <a:solidFill>
                        <a:schemeClr val="bg1"/>
                      </a:solidFill>
                      <a:prstDash val="sysDot"/>
                      <a:round/>
                      <a:headEnd type="none" w="med" len="med"/>
                      <a:tailEnd type="none" w="med" len="med"/>
                    </a:lnR>
                    <a:lnT w="38100" cap="flat" cmpd="sng" algn="ctr">
                      <a:noFill/>
                      <a:prstDash val="sysDot"/>
                      <a:round/>
                      <a:headEnd type="none" w="med" len="med"/>
                      <a:tailEnd type="none" w="med" len="med"/>
                    </a:lnT>
                    <a:lnB w="12700" cap="flat" cmpd="sng" algn="ctr">
                      <a:solidFill>
                        <a:schemeClr val="bg1"/>
                      </a:solidFill>
                      <a:prstDash val="sysDot"/>
                      <a:round/>
                      <a:headEnd type="none" w="med" len="med"/>
                      <a:tailEnd type="none" w="med" len="med"/>
                    </a:lnB>
                    <a:noFill/>
                  </a:tcPr>
                </a:tc>
                <a:tc>
                  <a:txBody>
                    <a:bodyPr/>
                    <a:lstStyle/>
                    <a:p>
                      <a:pPr algn="l"/>
                      <a:r>
                        <a:rPr lang="en-US" sz="1400" dirty="0">
                          <a:solidFill>
                            <a:schemeClr val="tx2">
                              <a:lumMod val="60000"/>
                              <a:lumOff val="40000"/>
                            </a:schemeClr>
                          </a:solidFill>
                          <a:latin typeface="+mn-lt"/>
                        </a:rPr>
                        <a:t>Publish</a:t>
                      </a:r>
                    </a:p>
                  </a:txBody>
                  <a:tcPr>
                    <a:lnL w="12700" cap="flat" cmpd="sng" algn="ctr">
                      <a:solidFill>
                        <a:schemeClr val="bg1"/>
                      </a:solidFill>
                      <a:prstDash val="sysDot"/>
                      <a:round/>
                      <a:headEnd type="none" w="med" len="med"/>
                      <a:tailEnd type="none" w="med" len="med"/>
                    </a:lnL>
                    <a:lnR w="12700" cap="flat" cmpd="sng" algn="ctr">
                      <a:solidFill>
                        <a:schemeClr val="bg1"/>
                      </a:solidFill>
                      <a:prstDash val="sysDot"/>
                      <a:round/>
                      <a:headEnd type="none" w="med" len="med"/>
                      <a:tailEnd type="none" w="med" len="med"/>
                    </a:lnR>
                    <a:lnT w="38100" cap="flat" cmpd="sng" algn="ctr">
                      <a:noFill/>
                      <a:prstDash val="sysDot"/>
                      <a:round/>
                      <a:headEnd type="none" w="med" len="med"/>
                      <a:tailEnd type="none" w="med" len="med"/>
                    </a:lnT>
                    <a:lnB w="12700" cap="flat" cmpd="sng" algn="ctr">
                      <a:solidFill>
                        <a:schemeClr val="bg1"/>
                      </a:solidFill>
                      <a:prstDash val="sysDot"/>
                      <a:round/>
                      <a:headEnd type="none" w="med" len="med"/>
                      <a:tailEnd type="none" w="med" len="med"/>
                    </a:lnB>
                    <a:noFill/>
                  </a:tcPr>
                </a:tc>
                <a:extLst>
                  <a:ext uri="{0D108BD9-81ED-4DB2-BD59-A6C34878D82A}">
                    <a16:rowId xmlns:a16="http://schemas.microsoft.com/office/drawing/2014/main" val="1063876913"/>
                  </a:ext>
                </a:extLst>
              </a:tr>
              <a:tr h="2673256">
                <a:tc>
                  <a:txBody>
                    <a:bodyPr/>
                    <a:lstStyle/>
                    <a:p>
                      <a:endParaRPr lang="en-US" dirty="0">
                        <a:solidFill>
                          <a:schemeClr val="tx2">
                            <a:lumMod val="60000"/>
                            <a:lumOff val="40000"/>
                          </a:schemeClr>
                        </a:solidFill>
                      </a:endParaRPr>
                    </a:p>
                  </a:txBody>
                  <a:tcPr>
                    <a:lnL w="12700" cap="flat" cmpd="sng" algn="ctr">
                      <a:solidFill>
                        <a:schemeClr val="bg1"/>
                      </a:solidFill>
                      <a:prstDash val="sysDot"/>
                      <a:round/>
                      <a:headEnd type="none" w="med" len="med"/>
                      <a:tailEnd type="none" w="med" len="med"/>
                    </a:lnL>
                    <a:lnR w="12700" cap="flat" cmpd="sng" algn="ctr">
                      <a:solidFill>
                        <a:schemeClr val="bg1"/>
                      </a:solidFill>
                      <a:prstDash val="sysDot"/>
                      <a:round/>
                      <a:headEnd type="none" w="med" len="med"/>
                      <a:tailEnd type="none" w="med" len="med"/>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noFill/>
                  </a:tcPr>
                </a:tc>
                <a:tc>
                  <a:txBody>
                    <a:bodyPr/>
                    <a:lstStyle/>
                    <a:p>
                      <a:endParaRPr lang="en-US" dirty="0">
                        <a:solidFill>
                          <a:schemeClr val="tx2">
                            <a:lumMod val="60000"/>
                            <a:lumOff val="40000"/>
                          </a:schemeClr>
                        </a:solidFill>
                      </a:endParaRPr>
                    </a:p>
                  </a:txBody>
                  <a:tcPr>
                    <a:lnL w="12700" cap="flat" cmpd="sng" algn="ctr">
                      <a:solidFill>
                        <a:schemeClr val="bg1"/>
                      </a:solidFill>
                      <a:prstDash val="sysDot"/>
                      <a:round/>
                      <a:headEnd type="none" w="med" len="med"/>
                      <a:tailEnd type="none" w="med" len="med"/>
                    </a:lnL>
                    <a:lnR w="12700" cap="flat" cmpd="sng" algn="ctr">
                      <a:solidFill>
                        <a:schemeClr val="bg1"/>
                      </a:solidFill>
                      <a:prstDash val="sysDot"/>
                      <a:round/>
                      <a:headEnd type="none" w="med" len="med"/>
                      <a:tailEnd type="none" w="med" len="med"/>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noFill/>
                  </a:tcPr>
                </a:tc>
                <a:tc>
                  <a:txBody>
                    <a:bodyPr/>
                    <a:lstStyle/>
                    <a:p>
                      <a:endParaRPr lang="en-US" dirty="0">
                        <a:solidFill>
                          <a:schemeClr val="tx2">
                            <a:lumMod val="60000"/>
                            <a:lumOff val="40000"/>
                          </a:schemeClr>
                        </a:solidFill>
                      </a:endParaRPr>
                    </a:p>
                  </a:txBody>
                  <a:tcPr>
                    <a:lnL w="12700" cap="flat" cmpd="sng" algn="ctr">
                      <a:solidFill>
                        <a:schemeClr val="bg1"/>
                      </a:solidFill>
                      <a:prstDash val="sysDot"/>
                      <a:round/>
                      <a:headEnd type="none" w="med" len="med"/>
                      <a:tailEnd type="none" w="med" len="med"/>
                    </a:lnL>
                    <a:lnR w="12700" cap="flat" cmpd="sng" algn="ctr">
                      <a:solidFill>
                        <a:schemeClr val="bg1"/>
                      </a:solidFill>
                      <a:prstDash val="sysDot"/>
                      <a:round/>
                      <a:headEnd type="none" w="med" len="med"/>
                      <a:tailEnd type="none" w="med" len="med"/>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noFill/>
                  </a:tcPr>
                </a:tc>
                <a:tc>
                  <a:txBody>
                    <a:bodyPr/>
                    <a:lstStyle/>
                    <a:p>
                      <a:endParaRPr lang="en-US" dirty="0">
                        <a:solidFill>
                          <a:schemeClr val="tx2">
                            <a:lumMod val="60000"/>
                            <a:lumOff val="40000"/>
                          </a:schemeClr>
                        </a:solidFill>
                      </a:endParaRPr>
                    </a:p>
                  </a:txBody>
                  <a:tcPr>
                    <a:lnL w="12700" cap="flat" cmpd="sng" algn="ctr">
                      <a:solidFill>
                        <a:schemeClr val="bg1"/>
                      </a:solidFill>
                      <a:prstDash val="sysDot"/>
                      <a:round/>
                      <a:headEnd type="none" w="med" len="med"/>
                      <a:tailEnd type="none" w="med" len="med"/>
                    </a:lnL>
                    <a:lnR w="12700" cap="flat" cmpd="sng" algn="ctr">
                      <a:solidFill>
                        <a:schemeClr val="bg1"/>
                      </a:solidFill>
                      <a:prstDash val="sysDot"/>
                      <a:round/>
                      <a:headEnd type="none" w="med" len="med"/>
                      <a:tailEnd type="none" w="med" len="med"/>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noFill/>
                  </a:tcPr>
                </a:tc>
                <a:extLst>
                  <a:ext uri="{0D108BD9-81ED-4DB2-BD59-A6C34878D82A}">
                    <a16:rowId xmlns:a16="http://schemas.microsoft.com/office/drawing/2014/main" val="1085659116"/>
                  </a:ext>
                </a:extLst>
              </a:tr>
              <a:tr h="453127">
                <a:tc gridSpan="4">
                  <a:txBody>
                    <a:bodyPr/>
                    <a:lstStyle/>
                    <a:p>
                      <a:endParaRPr lang="en-US" sz="1400" dirty="0">
                        <a:solidFill>
                          <a:schemeClr val="tx2">
                            <a:lumMod val="60000"/>
                            <a:lumOff val="40000"/>
                          </a:schemeClr>
                        </a:solidFill>
                      </a:endParaRPr>
                    </a:p>
                    <a:p>
                      <a:endParaRPr lang="en-US" sz="1800" dirty="0">
                        <a:solidFill>
                          <a:schemeClr val="tx2">
                            <a:lumMod val="60000"/>
                            <a:lumOff val="40000"/>
                          </a:schemeClr>
                        </a:solidFill>
                      </a:endParaRPr>
                    </a:p>
                    <a:p>
                      <a:r>
                        <a:rPr lang="en-US" sz="1400" dirty="0">
                          <a:solidFill>
                            <a:schemeClr val="tx2">
                              <a:lumMod val="60000"/>
                              <a:lumOff val="40000"/>
                            </a:schemeClr>
                          </a:solidFill>
                        </a:rPr>
                        <a:t>Data Governance</a:t>
                      </a:r>
                    </a:p>
                    <a:p>
                      <a:endParaRPr lang="en-US" sz="1400" dirty="0">
                        <a:solidFill>
                          <a:schemeClr val="tx2">
                            <a:lumMod val="60000"/>
                            <a:lumOff val="40000"/>
                          </a:schemeClr>
                        </a:solidFill>
                      </a:endParaRPr>
                    </a:p>
                    <a:p>
                      <a:endParaRPr lang="en-US" sz="1400" dirty="0">
                        <a:solidFill>
                          <a:schemeClr val="tx2">
                            <a:lumMod val="60000"/>
                            <a:lumOff val="40000"/>
                          </a:schemeClr>
                        </a:solidFill>
                      </a:endParaRPr>
                    </a:p>
                    <a:p>
                      <a:endParaRPr lang="en-US" sz="1400" dirty="0">
                        <a:solidFill>
                          <a:schemeClr val="tx2">
                            <a:lumMod val="60000"/>
                            <a:lumOff val="40000"/>
                          </a:schemeClr>
                        </a:solidFill>
                      </a:endParaRPr>
                    </a:p>
                  </a:txBody>
                  <a:tcPr anchor="ctr">
                    <a:lnL w="12700" cap="flat" cmpd="sng" algn="ctr">
                      <a:solidFill>
                        <a:schemeClr val="bg1"/>
                      </a:solidFill>
                      <a:prstDash val="sysDot"/>
                      <a:round/>
                      <a:headEnd type="none" w="med" len="med"/>
                      <a:tailEnd type="none" w="med" len="med"/>
                    </a:lnL>
                    <a:lnR w="12700" cap="flat" cmpd="sng" algn="ctr">
                      <a:solidFill>
                        <a:schemeClr val="bg1"/>
                      </a:solidFill>
                      <a:prstDash val="sysDot"/>
                      <a:round/>
                      <a:headEnd type="none" w="med" len="med"/>
                      <a:tailEnd type="none" w="med" len="med"/>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noFill/>
                  </a:tcPr>
                </a:tc>
                <a:tc hMerge="1">
                  <a:txBody>
                    <a:bodyPr/>
                    <a:lstStyle/>
                    <a:p>
                      <a:endParaRPr lang="en-US">
                        <a:solidFill>
                          <a:schemeClr val="tx2">
                            <a:lumMod val="60000"/>
                            <a:lumOff val="40000"/>
                          </a:schemeClr>
                        </a:solidFill>
                      </a:endParaRPr>
                    </a:p>
                  </a:txBody>
                  <a:tcPr>
                    <a:lnL w="38100" cap="flat" cmpd="sng" algn="ctr">
                      <a:noFill/>
                      <a:prstDash val="sysDot"/>
                      <a:round/>
                      <a:headEnd type="none" w="med" len="med"/>
                      <a:tailEnd type="none" w="med" len="med"/>
                    </a:lnL>
                    <a:lnR w="38100" cap="flat" cmpd="sng" algn="ctr">
                      <a:noFill/>
                      <a:prstDash val="sysDot"/>
                      <a:round/>
                      <a:headEnd type="none" w="med" len="med"/>
                      <a:tailEnd type="none" w="med" len="med"/>
                    </a:lnR>
                    <a:lnT w="38100" cap="flat" cmpd="sng" algn="ctr">
                      <a:noFill/>
                      <a:prstDash val="sysDot"/>
                      <a:round/>
                      <a:headEnd type="none" w="med" len="med"/>
                      <a:tailEnd type="none" w="med" len="med"/>
                    </a:lnT>
                    <a:lnB w="38100" cap="flat" cmpd="sng" algn="ctr">
                      <a:noFill/>
                      <a:prstDash val="sysDot"/>
                      <a:round/>
                      <a:headEnd type="none" w="med" len="med"/>
                      <a:tailEnd type="none" w="med" len="med"/>
                    </a:lnB>
                    <a:noFill/>
                  </a:tcPr>
                </a:tc>
                <a:tc hMerge="1">
                  <a:txBody>
                    <a:bodyPr/>
                    <a:lstStyle/>
                    <a:p>
                      <a:endParaRPr lang="en-US" dirty="0">
                        <a:solidFill>
                          <a:schemeClr val="tx2">
                            <a:lumMod val="60000"/>
                            <a:lumOff val="40000"/>
                          </a:schemeClr>
                        </a:solidFill>
                      </a:endParaRPr>
                    </a:p>
                  </a:txBody>
                  <a:tcPr>
                    <a:lnL w="38100" cap="flat" cmpd="sng" algn="ctr">
                      <a:noFill/>
                      <a:prstDash val="sysDot"/>
                      <a:round/>
                      <a:headEnd type="none" w="med" len="med"/>
                      <a:tailEnd type="none" w="med" len="med"/>
                    </a:lnL>
                    <a:lnR w="38100" cap="flat" cmpd="sng" algn="ctr">
                      <a:noFill/>
                      <a:prstDash val="sysDot"/>
                      <a:round/>
                      <a:headEnd type="none" w="med" len="med"/>
                      <a:tailEnd type="none" w="med" len="med"/>
                    </a:lnR>
                    <a:lnT w="38100" cap="flat" cmpd="sng" algn="ctr">
                      <a:noFill/>
                      <a:prstDash val="sysDot"/>
                      <a:round/>
                      <a:headEnd type="none" w="med" len="med"/>
                      <a:tailEnd type="none" w="med" len="med"/>
                    </a:lnT>
                    <a:lnB w="38100" cap="flat" cmpd="sng" algn="ctr">
                      <a:noFill/>
                      <a:prstDash val="sysDot"/>
                      <a:round/>
                      <a:headEnd type="none" w="med" len="med"/>
                      <a:tailEnd type="none" w="med" len="med"/>
                    </a:lnB>
                    <a:noFill/>
                  </a:tcPr>
                </a:tc>
                <a:tc hMerge="1">
                  <a:txBody>
                    <a:bodyPr/>
                    <a:lstStyle/>
                    <a:p>
                      <a:endParaRPr lang="en-US" dirty="0">
                        <a:solidFill>
                          <a:schemeClr val="tx2">
                            <a:lumMod val="60000"/>
                            <a:lumOff val="40000"/>
                          </a:schemeClr>
                        </a:solidFill>
                      </a:endParaRPr>
                    </a:p>
                  </a:txBody>
                  <a:tcPr>
                    <a:lnL w="38100" cap="flat" cmpd="sng" algn="ctr">
                      <a:noFill/>
                      <a:prstDash val="sysDot"/>
                      <a:round/>
                      <a:headEnd type="none" w="med" len="med"/>
                      <a:tailEnd type="none" w="med" len="med"/>
                    </a:lnL>
                    <a:lnR w="38100" cap="flat" cmpd="sng" algn="ctr">
                      <a:noFill/>
                      <a:prstDash val="sysDot"/>
                      <a:round/>
                      <a:headEnd type="none" w="med" len="med"/>
                      <a:tailEnd type="none" w="med" len="med"/>
                    </a:lnR>
                    <a:lnT w="38100" cap="flat" cmpd="sng" algn="ctr">
                      <a:noFill/>
                      <a:prstDash val="sysDot"/>
                      <a:round/>
                      <a:headEnd type="none" w="med" len="med"/>
                      <a:tailEnd type="none" w="med" len="med"/>
                    </a:lnT>
                    <a:lnB w="38100" cap="flat" cmpd="sng" algn="ctr">
                      <a:noFill/>
                      <a:prstDash val="sysDot"/>
                      <a:round/>
                      <a:headEnd type="none" w="med" len="med"/>
                      <a:tailEnd type="none" w="med" len="med"/>
                    </a:lnB>
                    <a:noFill/>
                  </a:tcPr>
                </a:tc>
                <a:extLst>
                  <a:ext uri="{0D108BD9-81ED-4DB2-BD59-A6C34878D82A}">
                    <a16:rowId xmlns:a16="http://schemas.microsoft.com/office/drawing/2014/main" val="3545001790"/>
                  </a:ext>
                </a:extLst>
              </a:tr>
            </a:tbl>
          </a:graphicData>
        </a:graphic>
      </p:graphicFrame>
      <p:sp>
        <p:nvSpPr>
          <p:cNvPr id="9" name="Oval 8">
            <a:extLst>
              <a:ext uri="{FF2B5EF4-FFF2-40B4-BE49-F238E27FC236}">
                <a16:creationId xmlns:a16="http://schemas.microsoft.com/office/drawing/2014/main" id="{16403808-0AD8-35DA-6AEF-7A0541D34F9D}"/>
              </a:ext>
            </a:extLst>
          </p:cNvPr>
          <p:cNvSpPr/>
          <p:nvPr/>
        </p:nvSpPr>
        <p:spPr bwMode="auto">
          <a:xfrm>
            <a:off x="2808641" y="1429282"/>
            <a:ext cx="274320" cy="274320"/>
          </a:xfrm>
          <a:prstGeom prst="ellipse">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2</a:t>
            </a:r>
          </a:p>
        </p:txBody>
      </p:sp>
      <p:sp>
        <p:nvSpPr>
          <p:cNvPr id="11" name="Oval 10">
            <a:extLst>
              <a:ext uri="{FF2B5EF4-FFF2-40B4-BE49-F238E27FC236}">
                <a16:creationId xmlns:a16="http://schemas.microsoft.com/office/drawing/2014/main" id="{9192AFF5-A660-F280-3AD0-6BF432C6228C}"/>
              </a:ext>
            </a:extLst>
          </p:cNvPr>
          <p:cNvSpPr/>
          <p:nvPr/>
        </p:nvSpPr>
        <p:spPr bwMode="auto">
          <a:xfrm>
            <a:off x="5733824" y="1429282"/>
            <a:ext cx="274320" cy="274320"/>
          </a:xfrm>
          <a:prstGeom prst="ellipse">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3</a:t>
            </a:r>
          </a:p>
        </p:txBody>
      </p:sp>
      <p:sp>
        <p:nvSpPr>
          <p:cNvPr id="13" name="Oval 12">
            <a:extLst>
              <a:ext uri="{FF2B5EF4-FFF2-40B4-BE49-F238E27FC236}">
                <a16:creationId xmlns:a16="http://schemas.microsoft.com/office/drawing/2014/main" id="{05D88183-E03C-0DF9-8510-4883F5855C56}"/>
              </a:ext>
            </a:extLst>
          </p:cNvPr>
          <p:cNvSpPr/>
          <p:nvPr/>
        </p:nvSpPr>
        <p:spPr bwMode="auto">
          <a:xfrm>
            <a:off x="8659007" y="1429282"/>
            <a:ext cx="274320" cy="274320"/>
          </a:xfrm>
          <a:prstGeom prst="ellipse">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4</a:t>
            </a:r>
          </a:p>
        </p:txBody>
      </p:sp>
      <p:sp>
        <p:nvSpPr>
          <p:cNvPr id="15" name="Oval 14">
            <a:extLst>
              <a:ext uri="{FF2B5EF4-FFF2-40B4-BE49-F238E27FC236}">
                <a16:creationId xmlns:a16="http://schemas.microsoft.com/office/drawing/2014/main" id="{392378CB-615C-CCD5-0767-0F4BDCBFEF16}"/>
              </a:ext>
            </a:extLst>
          </p:cNvPr>
          <p:cNvSpPr/>
          <p:nvPr/>
        </p:nvSpPr>
        <p:spPr bwMode="auto">
          <a:xfrm>
            <a:off x="11584190" y="1429282"/>
            <a:ext cx="274320" cy="274320"/>
          </a:xfrm>
          <a:prstGeom prst="ellipse">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1</a:t>
            </a:r>
          </a:p>
        </p:txBody>
      </p:sp>
      <p:sp>
        <p:nvSpPr>
          <p:cNvPr id="17" name="Oval 16">
            <a:extLst>
              <a:ext uri="{FF2B5EF4-FFF2-40B4-BE49-F238E27FC236}">
                <a16:creationId xmlns:a16="http://schemas.microsoft.com/office/drawing/2014/main" id="{04788EF9-2BF8-B16C-2D84-D3617AB70971}"/>
              </a:ext>
            </a:extLst>
          </p:cNvPr>
          <p:cNvSpPr/>
          <p:nvPr/>
        </p:nvSpPr>
        <p:spPr bwMode="auto">
          <a:xfrm>
            <a:off x="11584190" y="4986278"/>
            <a:ext cx="274320" cy="274320"/>
          </a:xfrm>
          <a:prstGeom prst="ellipse">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5</a:t>
            </a:r>
          </a:p>
        </p:txBody>
      </p:sp>
      <p:sp>
        <p:nvSpPr>
          <p:cNvPr id="10" name="Rectangle: Rounded Corners 9">
            <a:extLst>
              <a:ext uri="{FF2B5EF4-FFF2-40B4-BE49-F238E27FC236}">
                <a16:creationId xmlns:a16="http://schemas.microsoft.com/office/drawing/2014/main" id="{E2389329-C655-CA1D-6D9B-F520D9C85E2A}"/>
              </a:ext>
            </a:extLst>
          </p:cNvPr>
          <p:cNvSpPr/>
          <p:nvPr/>
        </p:nvSpPr>
        <p:spPr bwMode="auto">
          <a:xfrm>
            <a:off x="344312" y="1871722"/>
            <a:ext cx="11514198" cy="1102767"/>
          </a:xfrm>
          <a:prstGeom prst="roundRect">
            <a:avLst/>
          </a:prstGeom>
          <a:solidFill>
            <a:schemeClr val="tx2">
              <a:lumMod val="20000"/>
              <a:lumOff val="80000"/>
              <a:alpha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 name="Group 2">
            <a:extLst>
              <a:ext uri="{FF2B5EF4-FFF2-40B4-BE49-F238E27FC236}">
                <a16:creationId xmlns:a16="http://schemas.microsoft.com/office/drawing/2014/main" id="{84CE22FF-1F3B-2B69-1506-4E8F5936CDC9}"/>
              </a:ext>
            </a:extLst>
          </p:cNvPr>
          <p:cNvGrpSpPr/>
          <p:nvPr/>
        </p:nvGrpSpPr>
        <p:grpSpPr>
          <a:xfrm>
            <a:off x="4449088" y="1974829"/>
            <a:ext cx="4440444" cy="914400"/>
            <a:chOff x="1669004" y="2170628"/>
            <a:chExt cx="4440444" cy="914400"/>
          </a:xfrm>
        </p:grpSpPr>
        <p:pic>
          <p:nvPicPr>
            <p:cNvPr id="35" name="Graphic 34">
              <a:extLst>
                <a:ext uri="{FF2B5EF4-FFF2-40B4-BE49-F238E27FC236}">
                  <a16:creationId xmlns:a16="http://schemas.microsoft.com/office/drawing/2014/main" id="{6A556C5B-796E-3318-0B08-E0F9F9C7C7C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669004" y="2170628"/>
              <a:ext cx="914400" cy="914400"/>
            </a:xfrm>
            <a:prstGeom prst="rect">
              <a:avLst/>
            </a:prstGeom>
          </p:spPr>
        </p:pic>
        <p:sp>
          <p:nvSpPr>
            <p:cNvPr id="37" name="TextBox 36">
              <a:extLst>
                <a:ext uri="{FF2B5EF4-FFF2-40B4-BE49-F238E27FC236}">
                  <a16:creationId xmlns:a16="http://schemas.microsoft.com/office/drawing/2014/main" id="{B853DE44-97F5-F7CA-5DCD-25D99BB4EA92}"/>
                </a:ext>
              </a:extLst>
            </p:cNvPr>
            <p:cNvSpPr txBox="1">
              <a:spLocks/>
            </p:cNvSpPr>
            <p:nvPr/>
          </p:nvSpPr>
          <p:spPr>
            <a:xfrm>
              <a:off x="2603531" y="2490668"/>
              <a:ext cx="3505917" cy="274320"/>
            </a:xfrm>
            <a:prstGeom prst="rect">
              <a:avLst/>
            </a:prstGeom>
            <a:noFill/>
          </p:spPr>
          <p:txBody>
            <a:bodyPr wrap="square" lIns="182880" tIns="146304" rIns="182880" bIns="146304" rtlCol="0" anchor="ctr">
              <a:noAutofit/>
            </a:bodyPr>
            <a:lstStyle/>
            <a:p>
              <a:pPr>
                <a:lnSpc>
                  <a:spcPct val="90000"/>
                </a:lnSpc>
                <a:spcAft>
                  <a:spcPts val="600"/>
                </a:spcAft>
              </a:pPr>
              <a:r>
                <a:rPr lang="en-US" sz="2400" dirty="0">
                  <a:solidFill>
                    <a:schemeClr val="bg1"/>
                  </a:solidFill>
                </a:rPr>
                <a:t>Synapse Analytics</a:t>
              </a:r>
            </a:p>
          </p:txBody>
        </p:sp>
      </p:grpSp>
      <p:grpSp>
        <p:nvGrpSpPr>
          <p:cNvPr id="7" name="Group 6">
            <a:extLst>
              <a:ext uri="{FF2B5EF4-FFF2-40B4-BE49-F238E27FC236}">
                <a16:creationId xmlns:a16="http://schemas.microsoft.com/office/drawing/2014/main" id="{C70A2AE8-0948-1240-6A93-B4CA4365AACF}"/>
              </a:ext>
            </a:extLst>
          </p:cNvPr>
          <p:cNvGrpSpPr/>
          <p:nvPr/>
        </p:nvGrpSpPr>
        <p:grpSpPr>
          <a:xfrm>
            <a:off x="7729324" y="3207780"/>
            <a:ext cx="3411093" cy="914400"/>
            <a:chOff x="6954774" y="3231459"/>
            <a:chExt cx="3411093" cy="914400"/>
          </a:xfrm>
        </p:grpSpPr>
        <p:pic>
          <p:nvPicPr>
            <p:cNvPr id="214" name="Graphic 213">
              <a:extLst>
                <a:ext uri="{FF2B5EF4-FFF2-40B4-BE49-F238E27FC236}">
                  <a16:creationId xmlns:a16="http://schemas.microsoft.com/office/drawing/2014/main" id="{90EF73FD-7643-B4A4-2995-F29C36790F4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954774" y="3231459"/>
              <a:ext cx="914400" cy="914400"/>
            </a:xfrm>
            <a:prstGeom prst="rect">
              <a:avLst/>
            </a:prstGeom>
          </p:spPr>
        </p:pic>
        <p:sp>
          <p:nvSpPr>
            <p:cNvPr id="217" name="TextBox 216">
              <a:extLst>
                <a:ext uri="{FF2B5EF4-FFF2-40B4-BE49-F238E27FC236}">
                  <a16:creationId xmlns:a16="http://schemas.microsoft.com/office/drawing/2014/main" id="{CD08521C-C6B5-4D9C-BC72-4B0424D1531D}"/>
                </a:ext>
              </a:extLst>
            </p:cNvPr>
            <p:cNvSpPr txBox="1">
              <a:spLocks/>
            </p:cNvSpPr>
            <p:nvPr/>
          </p:nvSpPr>
          <p:spPr>
            <a:xfrm>
              <a:off x="7869174" y="3551499"/>
              <a:ext cx="2496693" cy="274320"/>
            </a:xfrm>
            <a:prstGeom prst="rect">
              <a:avLst/>
            </a:prstGeom>
            <a:noFill/>
          </p:spPr>
          <p:txBody>
            <a:bodyPr wrap="square" lIns="182880" tIns="146304" rIns="182880" bIns="146304" rtlCol="0" anchor="ctr">
              <a:noAutofit/>
            </a:bodyPr>
            <a:lstStyle/>
            <a:p>
              <a:pPr>
                <a:lnSpc>
                  <a:spcPct val="90000"/>
                </a:lnSpc>
                <a:spcAft>
                  <a:spcPts val="600"/>
                </a:spcAft>
              </a:pPr>
              <a:r>
                <a:rPr lang="en-US" sz="2400" dirty="0">
                  <a:solidFill>
                    <a:schemeClr val="bg1"/>
                  </a:solidFill>
                </a:rPr>
                <a:t>Power BI</a:t>
              </a:r>
            </a:p>
          </p:txBody>
        </p:sp>
      </p:grpSp>
      <p:grpSp>
        <p:nvGrpSpPr>
          <p:cNvPr id="8" name="Group 7">
            <a:extLst>
              <a:ext uri="{FF2B5EF4-FFF2-40B4-BE49-F238E27FC236}">
                <a16:creationId xmlns:a16="http://schemas.microsoft.com/office/drawing/2014/main" id="{85325B39-66CC-5F40-6E75-0E5EFC34C0E3}"/>
              </a:ext>
            </a:extLst>
          </p:cNvPr>
          <p:cNvGrpSpPr/>
          <p:nvPr/>
        </p:nvGrpSpPr>
        <p:grpSpPr>
          <a:xfrm>
            <a:off x="4449088" y="4672335"/>
            <a:ext cx="4203150" cy="914400"/>
            <a:chOff x="4449088" y="4672335"/>
            <a:chExt cx="4203150" cy="914400"/>
          </a:xfrm>
        </p:grpSpPr>
        <p:pic>
          <p:nvPicPr>
            <p:cNvPr id="219" name="Graphic 218">
              <a:extLst>
                <a:ext uri="{FF2B5EF4-FFF2-40B4-BE49-F238E27FC236}">
                  <a16:creationId xmlns:a16="http://schemas.microsoft.com/office/drawing/2014/main" id="{ABDFDEBC-D8F1-33A2-2C2B-923CB289936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449088" y="4672335"/>
              <a:ext cx="914400" cy="914400"/>
            </a:xfrm>
            <a:prstGeom prst="rect">
              <a:avLst/>
            </a:prstGeom>
          </p:spPr>
        </p:pic>
        <p:sp>
          <p:nvSpPr>
            <p:cNvPr id="221" name="TextBox 220">
              <a:extLst>
                <a:ext uri="{FF2B5EF4-FFF2-40B4-BE49-F238E27FC236}">
                  <a16:creationId xmlns:a16="http://schemas.microsoft.com/office/drawing/2014/main" id="{5C9390CD-A5D3-3EB1-BA66-7C1F87FC14E7}"/>
                </a:ext>
              </a:extLst>
            </p:cNvPr>
            <p:cNvSpPr txBox="1">
              <a:spLocks noChangeAspect="1"/>
            </p:cNvSpPr>
            <p:nvPr/>
          </p:nvSpPr>
          <p:spPr>
            <a:xfrm>
              <a:off x="5456675" y="4986278"/>
              <a:ext cx="3195563" cy="278363"/>
            </a:xfrm>
            <a:prstGeom prst="rect">
              <a:avLst/>
            </a:prstGeom>
            <a:noFill/>
          </p:spPr>
          <p:txBody>
            <a:bodyPr wrap="square" lIns="182880" tIns="146304" rIns="182880" bIns="146304" rtlCol="0" anchor="ctr">
              <a:noAutofit/>
            </a:bodyPr>
            <a:lstStyle/>
            <a:p>
              <a:pPr>
                <a:lnSpc>
                  <a:spcPct val="90000"/>
                </a:lnSpc>
                <a:spcAft>
                  <a:spcPts val="600"/>
                </a:spcAft>
              </a:pPr>
              <a:r>
                <a:rPr lang="en-US" sz="2400" dirty="0">
                  <a:solidFill>
                    <a:schemeClr val="bg1"/>
                  </a:solidFill>
                </a:rPr>
                <a:t>Microsoft Purview</a:t>
              </a:r>
            </a:p>
          </p:txBody>
        </p:sp>
      </p:grpSp>
      <p:sp>
        <p:nvSpPr>
          <p:cNvPr id="12" name="Rectangle: Rounded Corners 11">
            <a:extLst>
              <a:ext uri="{FF2B5EF4-FFF2-40B4-BE49-F238E27FC236}">
                <a16:creationId xmlns:a16="http://schemas.microsoft.com/office/drawing/2014/main" id="{050FBF37-6B36-874F-FB2E-A668416D1D0B}"/>
              </a:ext>
            </a:extLst>
          </p:cNvPr>
          <p:cNvSpPr/>
          <p:nvPr/>
        </p:nvSpPr>
        <p:spPr bwMode="auto">
          <a:xfrm>
            <a:off x="6169378" y="3094310"/>
            <a:ext cx="5689132" cy="1102767"/>
          </a:xfrm>
          <a:prstGeom prst="roundRect">
            <a:avLst/>
          </a:prstGeom>
          <a:solidFill>
            <a:schemeClr val="tx2">
              <a:lumMod val="20000"/>
              <a:lumOff val="80000"/>
              <a:alpha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itle 14">
            <a:extLst>
              <a:ext uri="{FF2B5EF4-FFF2-40B4-BE49-F238E27FC236}">
                <a16:creationId xmlns:a16="http://schemas.microsoft.com/office/drawing/2014/main" id="{5A55A8B5-6A04-9BDB-8D1D-FC703A389A71}"/>
              </a:ext>
              <a:ext uri="{C183D7F6-B498-43B3-948B-1728B52AA6E4}">
                <adec:decorative xmlns:adec="http://schemas.microsoft.com/office/drawing/2017/decorative" val="1"/>
              </a:ext>
            </a:extLst>
          </p:cNvPr>
          <p:cNvSpPr txBox="1">
            <a:spLocks/>
          </p:cNvSpPr>
          <p:nvPr/>
        </p:nvSpPr>
        <p:spPr>
          <a:xfrm>
            <a:off x="160443" y="212623"/>
            <a:ext cx="5223606" cy="492443"/>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ctr"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ts val="1200"/>
              </a:spcBef>
              <a:spcAft>
                <a:spcPts val="0"/>
              </a:spcAft>
              <a:buClrTx/>
              <a:buSzTx/>
              <a:buFontTx/>
              <a:buNone/>
              <a:tabLst/>
              <a:defRPr/>
            </a:pPr>
            <a:r>
              <a:rPr kumimoji="0" lang="en-US" sz="3200" b="0" i="0" u="none" strike="noStrike" kern="1200" cap="none" spc="0" normalizeH="0" baseline="0" noProof="0" dirty="0">
                <a:ln>
                  <a:noFill/>
                </a:ln>
                <a:solidFill>
                  <a:srgbClr val="FFFFFF"/>
                </a:solidFill>
                <a:effectLst/>
                <a:uLnTx/>
                <a:uFillTx/>
                <a:ea typeface="+mn-ea"/>
                <a:cs typeface="Segoe UI" pitchFamily="34" charset="0"/>
              </a:rPr>
              <a:t>Analytics Simplified</a:t>
            </a:r>
          </a:p>
        </p:txBody>
      </p:sp>
    </p:spTree>
    <p:extLst>
      <p:ext uri="{BB962C8B-B14F-4D97-AF65-F5344CB8AC3E}">
        <p14:creationId xmlns:p14="http://schemas.microsoft.com/office/powerpoint/2010/main" val="1312961094"/>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Arc 38">
            <a:extLst>
              <a:ext uri="{FF2B5EF4-FFF2-40B4-BE49-F238E27FC236}">
                <a16:creationId xmlns:a16="http://schemas.microsoft.com/office/drawing/2014/main" id="{0FCCBC27-1C16-FB28-A71C-B6BE236CD76D}"/>
              </a:ext>
            </a:extLst>
          </p:cNvPr>
          <p:cNvSpPr/>
          <p:nvPr/>
        </p:nvSpPr>
        <p:spPr>
          <a:xfrm flipV="1">
            <a:off x="-3653032" y="-1846601"/>
            <a:ext cx="13607240" cy="5926189"/>
          </a:xfrm>
          <a:prstGeom prst="arc">
            <a:avLst>
              <a:gd name="adj1" fmla="val 16175472"/>
              <a:gd name="adj2" fmla="val 21276235"/>
            </a:avLst>
          </a:prstGeom>
          <a:ln w="38100" cap="flat" cmpd="sng" algn="ctr">
            <a:solidFill>
              <a:schemeClr val="bg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6" name="Title 14">
            <a:extLst>
              <a:ext uri="{FF2B5EF4-FFF2-40B4-BE49-F238E27FC236}">
                <a16:creationId xmlns:a16="http://schemas.microsoft.com/office/drawing/2014/main" id="{5A55A8B5-6A04-9BDB-8D1D-FC703A389A71}"/>
              </a:ext>
              <a:ext uri="{C183D7F6-B498-43B3-948B-1728B52AA6E4}">
                <adec:decorative xmlns:adec="http://schemas.microsoft.com/office/drawing/2017/decorative" val="1"/>
              </a:ext>
            </a:extLst>
          </p:cNvPr>
          <p:cNvSpPr txBox="1">
            <a:spLocks/>
          </p:cNvSpPr>
          <p:nvPr/>
        </p:nvSpPr>
        <p:spPr>
          <a:xfrm>
            <a:off x="160443" y="212623"/>
            <a:ext cx="5223606" cy="492443"/>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ctr"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ts val="1200"/>
              </a:spcBef>
              <a:spcAft>
                <a:spcPts val="0"/>
              </a:spcAft>
              <a:buClrTx/>
              <a:buSzTx/>
              <a:buFontTx/>
              <a:buNone/>
              <a:tabLst/>
              <a:defRPr/>
            </a:pPr>
            <a:r>
              <a:rPr lang="en-US" sz="3200" spc="0" dirty="0">
                <a:ln>
                  <a:noFill/>
                </a:ln>
                <a:solidFill>
                  <a:srgbClr val="FFFFFF"/>
                </a:solidFill>
              </a:rPr>
              <a:t>Analytics Continuum</a:t>
            </a:r>
            <a:endParaRPr kumimoji="0" lang="en-US" sz="3200" b="0" i="0" u="none" strike="noStrike" kern="1200" cap="none" spc="0" normalizeH="0" baseline="0" noProof="0" dirty="0">
              <a:ln>
                <a:noFill/>
              </a:ln>
              <a:solidFill>
                <a:srgbClr val="FFFFFF"/>
              </a:solidFill>
              <a:effectLst/>
              <a:uLnTx/>
              <a:uFillTx/>
              <a:ea typeface="+mn-ea"/>
              <a:cs typeface="Segoe UI" pitchFamily="34" charset="0"/>
            </a:endParaRPr>
          </a:p>
        </p:txBody>
      </p:sp>
      <p:cxnSp>
        <p:nvCxnSpPr>
          <p:cNvPr id="14" name="Straight Arrow Connector 13">
            <a:extLst>
              <a:ext uri="{FF2B5EF4-FFF2-40B4-BE49-F238E27FC236}">
                <a16:creationId xmlns:a16="http://schemas.microsoft.com/office/drawing/2014/main" id="{E9823021-0332-B6F7-3E5F-3005227A60B6}"/>
              </a:ext>
            </a:extLst>
          </p:cNvPr>
          <p:cNvCxnSpPr>
            <a:cxnSpLocks/>
          </p:cNvCxnSpPr>
          <p:nvPr/>
        </p:nvCxnSpPr>
        <p:spPr>
          <a:xfrm>
            <a:off x="1793431" y="1028679"/>
            <a:ext cx="11576" cy="4238264"/>
          </a:xfrm>
          <a:prstGeom prst="straightConnector1">
            <a:avLst/>
          </a:prstGeom>
          <a:ln w="38100" cap="flat" cmpd="sng" algn="ctr">
            <a:solidFill>
              <a:schemeClr val="accent4"/>
            </a:solidFill>
            <a:prstDash val="solid"/>
            <a:round/>
            <a:headEnd type="arrow" w="med" len="med"/>
            <a:tailEnd type="none" w="med" len="med"/>
          </a:ln>
        </p:spPr>
        <p:style>
          <a:lnRef idx="0">
            <a:scrgbClr r="0" g="0" b="0"/>
          </a:lnRef>
          <a:fillRef idx="0">
            <a:scrgbClr r="0" g="0" b="0"/>
          </a:fillRef>
          <a:effectRef idx="0">
            <a:scrgbClr r="0" g="0" b="0"/>
          </a:effectRef>
          <a:fontRef idx="minor">
            <a:schemeClr val="tx1"/>
          </a:fontRef>
        </p:style>
      </p:cxnSp>
      <p:cxnSp>
        <p:nvCxnSpPr>
          <p:cNvPr id="19" name="Straight Arrow Connector 18">
            <a:extLst>
              <a:ext uri="{FF2B5EF4-FFF2-40B4-BE49-F238E27FC236}">
                <a16:creationId xmlns:a16="http://schemas.microsoft.com/office/drawing/2014/main" id="{7B2B8985-6605-0F7E-331E-2D3F1DCBFC34}"/>
              </a:ext>
            </a:extLst>
          </p:cNvPr>
          <p:cNvCxnSpPr>
            <a:cxnSpLocks/>
          </p:cNvCxnSpPr>
          <p:nvPr/>
        </p:nvCxnSpPr>
        <p:spPr>
          <a:xfrm flipH="1">
            <a:off x="1793431" y="5255368"/>
            <a:ext cx="9072622" cy="0"/>
          </a:xfrm>
          <a:prstGeom prst="straightConnector1">
            <a:avLst/>
          </a:prstGeom>
          <a:ln w="38100" cap="flat" cmpd="sng" algn="ctr">
            <a:solidFill>
              <a:schemeClr val="accent4"/>
            </a:solidFill>
            <a:prstDash val="solid"/>
            <a:round/>
            <a:headEnd type="arrow" w="med" len="med"/>
            <a:tailEnd type="none" w="med" len="med"/>
          </a:ln>
        </p:spPr>
        <p:style>
          <a:lnRef idx="0">
            <a:scrgbClr r="0" g="0" b="0"/>
          </a:lnRef>
          <a:fillRef idx="0">
            <a:scrgbClr r="0" g="0" b="0"/>
          </a:fillRef>
          <a:effectRef idx="0">
            <a:scrgbClr r="0" g="0" b="0"/>
          </a:effectRef>
          <a:fontRef idx="minor">
            <a:schemeClr val="tx1"/>
          </a:fontRef>
        </p:style>
      </p:cxnSp>
      <p:sp>
        <p:nvSpPr>
          <p:cNvPr id="24" name="TextBox 23">
            <a:extLst>
              <a:ext uri="{FF2B5EF4-FFF2-40B4-BE49-F238E27FC236}">
                <a16:creationId xmlns:a16="http://schemas.microsoft.com/office/drawing/2014/main" id="{36A7AF87-03E1-3D0B-2316-146B6BF25C97}"/>
              </a:ext>
            </a:extLst>
          </p:cNvPr>
          <p:cNvSpPr txBox="1"/>
          <p:nvPr/>
        </p:nvSpPr>
        <p:spPr>
          <a:xfrm>
            <a:off x="262041" y="2622912"/>
            <a:ext cx="1226811" cy="683264"/>
          </a:xfrm>
          <a:prstGeom prst="rect">
            <a:avLst/>
          </a:prstGeom>
          <a:noFill/>
        </p:spPr>
        <p:txBody>
          <a:bodyPr wrap="none" lIns="182880" tIns="146304" rIns="182880" bIns="146304" rtlCol="0">
            <a:spAutoFit/>
          </a:bodyPr>
          <a:lstStyle/>
          <a:p>
            <a:pPr>
              <a:lnSpc>
                <a:spcPct val="90000"/>
              </a:lnSpc>
              <a:spcAft>
                <a:spcPts val="600"/>
              </a:spcAft>
            </a:pPr>
            <a:r>
              <a:rPr lang="en-US" sz="2800" dirty="0">
                <a:solidFill>
                  <a:schemeClr val="tx2">
                    <a:lumMod val="60000"/>
                    <a:lumOff val="40000"/>
                  </a:schemeClr>
                </a:solidFill>
              </a:rPr>
              <a:t>Value</a:t>
            </a:r>
          </a:p>
        </p:txBody>
      </p:sp>
      <p:sp>
        <p:nvSpPr>
          <p:cNvPr id="26" name="TextBox 25">
            <a:extLst>
              <a:ext uri="{FF2B5EF4-FFF2-40B4-BE49-F238E27FC236}">
                <a16:creationId xmlns:a16="http://schemas.microsoft.com/office/drawing/2014/main" id="{993C9E08-6970-0BD3-402E-0CF49AAFE67C}"/>
              </a:ext>
            </a:extLst>
          </p:cNvPr>
          <p:cNvSpPr txBox="1"/>
          <p:nvPr/>
        </p:nvSpPr>
        <p:spPr>
          <a:xfrm>
            <a:off x="5125669" y="5368543"/>
            <a:ext cx="2143857" cy="683264"/>
          </a:xfrm>
          <a:prstGeom prst="rect">
            <a:avLst/>
          </a:prstGeom>
          <a:noFill/>
        </p:spPr>
        <p:txBody>
          <a:bodyPr wrap="none" lIns="182880" tIns="146304" rIns="182880" bIns="146304" rtlCol="0">
            <a:spAutoFit/>
          </a:bodyPr>
          <a:lstStyle/>
          <a:p>
            <a:pPr>
              <a:lnSpc>
                <a:spcPct val="90000"/>
              </a:lnSpc>
              <a:spcAft>
                <a:spcPts val="600"/>
              </a:spcAft>
            </a:pPr>
            <a:r>
              <a:rPr lang="en-US" sz="2800" dirty="0">
                <a:solidFill>
                  <a:schemeClr val="tx2">
                    <a:lumMod val="60000"/>
                    <a:lumOff val="40000"/>
                  </a:schemeClr>
                </a:solidFill>
              </a:rPr>
              <a:t>Complexity</a:t>
            </a:r>
          </a:p>
        </p:txBody>
      </p:sp>
      <p:sp>
        <p:nvSpPr>
          <p:cNvPr id="28" name="TextBox 27">
            <a:extLst>
              <a:ext uri="{FF2B5EF4-FFF2-40B4-BE49-F238E27FC236}">
                <a16:creationId xmlns:a16="http://schemas.microsoft.com/office/drawing/2014/main" id="{191071AF-6866-9737-23C3-CA4B8C093185}"/>
              </a:ext>
            </a:extLst>
          </p:cNvPr>
          <p:cNvSpPr txBox="1"/>
          <p:nvPr/>
        </p:nvSpPr>
        <p:spPr>
          <a:xfrm>
            <a:off x="0" y="6164981"/>
            <a:ext cx="12168848" cy="517065"/>
          </a:xfrm>
          <a:prstGeom prst="rect">
            <a:avLst/>
          </a:prstGeom>
          <a:noFill/>
        </p:spPr>
        <p:txBody>
          <a:bodyPr wrap="square" lIns="182880" tIns="146304" rIns="182880" bIns="146304" rtlCol="0">
            <a:spAutoFit/>
          </a:bodyPr>
          <a:lstStyle/>
          <a:p>
            <a:pPr algn="ctr">
              <a:lnSpc>
                <a:spcPct val="90000"/>
              </a:lnSpc>
              <a:spcAft>
                <a:spcPts val="600"/>
              </a:spcAft>
            </a:pPr>
            <a:r>
              <a:rPr lang="en-US" sz="1600" dirty="0">
                <a:solidFill>
                  <a:schemeClr val="bg1"/>
                </a:solidFill>
              </a:rPr>
              <a:t>Four Types of Data Analytics (Adapted from Gartner 2012) </a:t>
            </a:r>
          </a:p>
        </p:txBody>
      </p:sp>
    </p:spTree>
    <p:extLst>
      <p:ext uri="{BB962C8B-B14F-4D97-AF65-F5344CB8AC3E}">
        <p14:creationId xmlns:p14="http://schemas.microsoft.com/office/powerpoint/2010/main" val="3626265622"/>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5_Microsoft 365 PPT Template - 2018">
  <a:themeElements>
    <a:clrScheme name="Azure">
      <a:dk1>
        <a:sysClr val="windowText" lastClr="000000"/>
      </a:dk1>
      <a:lt1>
        <a:sysClr val="window" lastClr="FFFFFF"/>
      </a:lt1>
      <a:dk2>
        <a:srgbClr val="0078D4"/>
      </a:dk2>
      <a:lt2>
        <a:srgbClr val="EBEBEB"/>
      </a:lt2>
      <a:accent1>
        <a:srgbClr val="50E6FF"/>
      </a:accent1>
      <a:accent2>
        <a:srgbClr val="3C3C41"/>
      </a:accent2>
      <a:accent3>
        <a:srgbClr val="75757A"/>
      </a:accent3>
      <a:accent4>
        <a:srgbClr val="EBEBEB"/>
      </a:accent4>
      <a:accent5>
        <a:srgbClr val="FFFFFF"/>
      </a:accent5>
      <a:accent6>
        <a:srgbClr val="000000"/>
      </a:accent6>
      <a:hlink>
        <a:srgbClr val="0563C1"/>
      </a:hlink>
      <a:folHlink>
        <a:srgbClr val="954F72"/>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9" id="{DC3FC6DF-F8E1-F941-9B45-8E046F2AA4F8}" vid="{D872CB19-874A-ED4B-86B8-6475BC606933}"/>
    </a:ext>
  </a:extLst>
</a:theme>
</file>

<file path=ppt/theme/theme2.xml><?xml version="1.0" encoding="utf-8"?>
<a:theme xmlns:a="http://schemas.openxmlformats.org/drawingml/2006/main" name="Black Template">
  <a:themeElements>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February_2019" id="{0D93EA38-B0C4-4B20-BF67-413A307B6C0B}" vid="{C7413A89-757E-4CA6-A51B-57D9E2B4132F}"/>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otalTime>11453</TotalTime>
  <Words>2954</Words>
  <Application>Microsoft Macintosh PowerPoint</Application>
  <PresentationFormat>Widescreen</PresentationFormat>
  <Paragraphs>332</Paragraphs>
  <Slides>11</Slides>
  <Notes>3</Notes>
  <HiddenSlides>0</HiddenSlides>
  <MMClips>0</MMClips>
  <ScaleCrop>false</ScaleCrop>
  <HeadingPairs>
    <vt:vector size="8" baseType="variant">
      <vt:variant>
        <vt:lpstr>Fonts Used</vt:lpstr>
      </vt:variant>
      <vt:variant>
        <vt:i4>9</vt:i4>
      </vt:variant>
      <vt:variant>
        <vt:lpstr>Theme</vt:lpstr>
      </vt:variant>
      <vt:variant>
        <vt:i4>2</vt:i4>
      </vt:variant>
      <vt:variant>
        <vt:lpstr>Embedded OLE Servers</vt:lpstr>
      </vt:variant>
      <vt:variant>
        <vt:i4>1</vt:i4>
      </vt:variant>
      <vt:variant>
        <vt:lpstr>Slide Titles</vt:lpstr>
      </vt:variant>
      <vt:variant>
        <vt:i4>11</vt:i4>
      </vt:variant>
    </vt:vector>
  </HeadingPairs>
  <TitlesOfParts>
    <vt:vector size="23" baseType="lpstr">
      <vt:lpstr>Arial</vt:lpstr>
      <vt:lpstr>Calibri</vt:lpstr>
      <vt:lpstr>Helvetica</vt:lpstr>
      <vt:lpstr>Quattrocento Sans</vt:lpstr>
      <vt:lpstr>Segoe UI</vt:lpstr>
      <vt:lpstr>Segoe UI Light</vt:lpstr>
      <vt:lpstr>Segoe UI Semibold</vt:lpstr>
      <vt:lpstr>Segoe UI Semilight</vt:lpstr>
      <vt:lpstr>Wingdings</vt:lpstr>
      <vt:lpstr>5_Microsoft 365 PPT Template - 2018</vt:lpstr>
      <vt:lpstr>Black Template</vt:lpstr>
      <vt:lpstr>think-cell Slide</vt:lpstr>
      <vt:lpstr>Microsoft Portfolio for AI</vt:lpstr>
      <vt:lpstr>Microsoft Portfolio for AI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Portfolio for AI</dc:title>
  <dc:creator>Ferla Geckin</dc:creator>
  <cp:lastModifiedBy>Kevin Tupper</cp:lastModifiedBy>
  <cp:revision>10</cp:revision>
  <dcterms:created xsi:type="dcterms:W3CDTF">2022-06-03T18:25:14Z</dcterms:created>
  <dcterms:modified xsi:type="dcterms:W3CDTF">2022-09-20T22:25:27Z</dcterms:modified>
</cp:coreProperties>
</file>